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B5628-5929-6514-346C-2A0A39EC5A1B}" v="410" dt="2023-04-19T21:38:43.495"/>
    <p1510:client id="{86B0A306-DBA7-5B0B-5F5E-2BA62328E88F}" v="676" dt="2023-04-19T19:00:20.824"/>
    <p1510:client id="{929A1982-829C-7BE2-F39A-092F15E11EEA}" v="5" dt="2023-04-19T20:24:58.813"/>
    <p1510:client id="{944394E0-89B7-41A3-AAF0-F1C3611F554A}" v="363" dt="2023-04-18T20:22:10.843"/>
    <p1510:client id="{AEEC29AA-A56C-39F4-C303-41BFE564774F}" v="18" dt="2023-04-19T19:39:35.497"/>
    <p1510:client id="{CA743CEF-34F7-B5B4-F460-8DA6AEF3F431}" v="11" dt="2023-04-19T21:19:42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09" y="370361"/>
            <a:ext cx="7037883" cy="3892669"/>
          </a:xfrm>
        </p:spPr>
        <p:txBody>
          <a:bodyPr>
            <a:normAutofit/>
          </a:bodyPr>
          <a:lstStyle/>
          <a:p>
            <a:pPr algn="l" defTabSz="649224"/>
            <a:r>
              <a:rPr lang="en-US" sz="6600" b="1" kern="1200">
                <a:latin typeface="Georgia Pro"/>
                <a:cs typeface="Calibri Light"/>
              </a:rPr>
              <a:t>Dining Hall Management System </a:t>
            </a:r>
            <a:endParaRPr lang="en-US" sz="6600" b="1">
              <a:latin typeface="Georgia Pro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986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649224">
              <a:spcBef>
                <a:spcPts val="710"/>
              </a:spcBef>
            </a:pPr>
            <a:r>
              <a:rPr lang="en-US" sz="1500" b="1" kern="1200">
                <a:latin typeface="+mn-lt"/>
                <a:ea typeface="+mn-ea"/>
                <a:cs typeface="Calibri"/>
              </a:rPr>
              <a:t>TEAM MEMBERS:</a:t>
            </a:r>
            <a:endParaRPr lang="en-US" sz="1500" kern="1200">
              <a:latin typeface="+mn-lt"/>
              <a:cs typeface="Calibri"/>
            </a:endParaRPr>
          </a:p>
          <a:p>
            <a:pPr algn="l" defTabSz="649224">
              <a:spcBef>
                <a:spcPts val="710"/>
              </a:spcBef>
            </a:pPr>
            <a:r>
              <a:rPr lang="en-US" sz="1500" kern="1200">
                <a:latin typeface="+mn-lt"/>
                <a:ea typeface="+mn-ea"/>
                <a:cs typeface="Calibri"/>
              </a:rPr>
              <a:t>SAI SUBRAHMANYA AKHIL BADAMPUDI</a:t>
            </a:r>
            <a:endParaRPr lang="en-US" sz="1500" kern="1200">
              <a:latin typeface="+mn-lt"/>
              <a:cs typeface="Calibri"/>
            </a:endParaRPr>
          </a:p>
          <a:p>
            <a:pPr algn="l" defTabSz="649224">
              <a:spcBef>
                <a:spcPts val="710"/>
              </a:spcBef>
            </a:pPr>
            <a:r>
              <a:rPr lang="en-US" sz="1500" kern="1200">
                <a:latin typeface="+mn-lt"/>
                <a:ea typeface="+mn-ea"/>
                <a:cs typeface="Calibri"/>
              </a:rPr>
              <a:t>SAMPADA REGMI </a:t>
            </a:r>
            <a:endParaRPr lang="en-US" sz="1500" kern="1200">
              <a:latin typeface="+mn-lt"/>
              <a:cs typeface="Calibri"/>
            </a:endParaRPr>
          </a:p>
          <a:p>
            <a:pPr algn="l" defTabSz="649224">
              <a:spcBef>
                <a:spcPts val="710"/>
              </a:spcBef>
            </a:pPr>
            <a:r>
              <a:rPr lang="en-US" sz="1500" kern="1200">
                <a:latin typeface="+mn-lt"/>
                <a:ea typeface="+mn-ea"/>
                <a:cs typeface="Calibri"/>
              </a:rPr>
              <a:t>VRUSHALI LAD </a:t>
            </a:r>
            <a:endParaRPr lang="en-US" sz="1500" kern="1200">
              <a:latin typeface="+mn-lt"/>
              <a:cs typeface="Calibri"/>
            </a:endParaRPr>
          </a:p>
          <a:p>
            <a:pPr algn="l" defTabSz="649224">
              <a:spcBef>
                <a:spcPts val="710"/>
              </a:spcBef>
            </a:pPr>
            <a:r>
              <a:rPr lang="en-US" sz="1500" kern="1200">
                <a:latin typeface="+mn-lt"/>
                <a:ea typeface="+mn-ea"/>
                <a:cs typeface="Calibri"/>
              </a:rPr>
              <a:t>VISHAL REDDY</a:t>
            </a:r>
            <a:r>
              <a:rPr lang="en-US" sz="1500">
                <a:cs typeface="Calibri"/>
              </a:rPr>
              <a:t> VANGA </a:t>
            </a:r>
            <a:endParaRPr lang="en-US" sz="1500" kern="1200">
              <a:latin typeface="+mn-lt"/>
              <a:cs typeface="Calibri"/>
            </a:endParaRPr>
          </a:p>
          <a:p>
            <a:pPr algn="l"/>
            <a:endParaRPr lang="en-US" sz="1500">
              <a:cs typeface="Calibri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7B91E9-8ABA-9976-D07A-3B136699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168" y="54059"/>
            <a:ext cx="3810836" cy="6743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A0DEA-7200-AC0B-26D7-E5D17E41B5C2}"/>
              </a:ext>
            </a:extLst>
          </p:cNvPr>
          <p:cNvSpPr txBox="1"/>
          <p:nvPr/>
        </p:nvSpPr>
        <p:spPr>
          <a:xfrm>
            <a:off x="794298" y="886646"/>
            <a:ext cx="6986928" cy="310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420" b="1" kern="1200" cap="all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IST-659 DATA ADMIN CONCEPTS AND DATABASE MANAGEMENT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E828A-A7D9-938C-1B22-A6394494710B}"/>
              </a:ext>
            </a:extLst>
          </p:cNvPr>
          <p:cNvSpPr txBox="1"/>
          <p:nvPr/>
        </p:nvSpPr>
        <p:spPr>
          <a:xfrm>
            <a:off x="829596" y="184354"/>
            <a:ext cx="228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Group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A8FC0-E271-31CC-5879-06559F24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latin typeface="+mj-lt"/>
                <a:ea typeface="+mj-ea"/>
                <a:cs typeface="+mj-cs"/>
              </a:rPr>
              <a:t>Sub Process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96836-92B9-D806-CF18-688770F8A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Execution of Stored procedure with the parameters of </a:t>
            </a:r>
            <a:r>
              <a:rPr lang="en-US" sz="1700" err="1"/>
              <a:t>shift_id</a:t>
            </a:r>
            <a:r>
              <a:rPr lang="en-US" sz="1700"/>
              <a:t> and </a:t>
            </a:r>
            <a:r>
              <a:rPr lang="en-US" sz="1700" err="1"/>
              <a:t>student_id</a:t>
            </a:r>
            <a:endParaRPr lang="en-US" sz="1700" err="1">
              <a:ea typeface="Calibri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When inserted a </a:t>
            </a:r>
            <a:r>
              <a:rPr lang="en-US" sz="17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t_subbed_e</a:t>
            </a:r>
            <a:r>
              <a:rPr lang="en-US" sz="17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700"/>
              <a:t>will be triggered</a:t>
            </a:r>
            <a:endParaRPr lang="en-US" sz="1700">
              <a:ea typeface="Calibri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When a student sub his/her shift, it will automatically reduces hours for the total shifts</a:t>
            </a:r>
            <a:endParaRPr lang="en-US" sz="1700">
              <a:ea typeface="Calibr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48BBA90-752F-152F-30C5-0818FC96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629" y="204283"/>
            <a:ext cx="6921940" cy="1939782"/>
          </a:xfrm>
          <a:prstGeom prst="rect">
            <a:avLst/>
          </a:prstGeom>
        </p:spPr>
      </p:pic>
      <p:pic>
        <p:nvPicPr>
          <p:cNvPr id="3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734DCBF4-59E8-9EC9-48C3-AB7B7A0D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08" y="2349218"/>
            <a:ext cx="7057291" cy="42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6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E1473-409D-2C14-FEFD-45C7F93C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latin typeface="+mj-lt"/>
                <a:ea typeface="+mj-ea"/>
                <a:cs typeface="+mj-cs"/>
              </a:rPr>
              <a:t>Sub Shift Picking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8116E-94F0-CEC2-04AE-D144B35B1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In the similar way we will execute a stored procedure with parameters </a:t>
            </a:r>
            <a:r>
              <a:rPr lang="en-US" sz="1700" err="1"/>
              <a:t>sub_id</a:t>
            </a:r>
            <a:r>
              <a:rPr lang="en-US" sz="1700"/>
              <a:t> from </a:t>
            </a:r>
            <a:r>
              <a:rPr lang="en-US" sz="1700" err="1"/>
              <a:t>subshifts</a:t>
            </a:r>
            <a:r>
              <a:rPr lang="en-US" sz="1700"/>
              <a:t> table and the student id of the employee picking the shift.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When a person picks a shift, the shift hours will be added to the worked hours, this is done using the trigger </a:t>
            </a:r>
            <a:r>
              <a:rPr lang="en-US" sz="1700" err="1"/>
              <a:t>t_subpicked_e</a:t>
            </a:r>
            <a:r>
              <a:rPr lang="en-US" sz="1700"/>
              <a:t>. </a:t>
            </a:r>
            <a:endParaRPr lang="en-US" sz="1700">
              <a:ea typeface="Calibri"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ea typeface="Calibri"/>
                <a:cs typeface="Calibri"/>
              </a:rPr>
              <a:t>We are using the view to show the </a:t>
            </a:r>
            <a:r>
              <a:rPr lang="en-US" sz="1700" err="1">
                <a:ea typeface="Calibri"/>
                <a:cs typeface="Calibri"/>
              </a:rPr>
              <a:t>subshifts</a:t>
            </a:r>
            <a:r>
              <a:rPr lang="en-US" sz="1700">
                <a:ea typeface="Calibri"/>
                <a:cs typeface="Calibri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AE15B6D-7932-DE99-BA2E-D9C385ED2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949" y="552593"/>
            <a:ext cx="6922008" cy="28726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60D7F7-E464-3A42-E4B3-9E68C4A5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25" y="3644907"/>
            <a:ext cx="7438463" cy="25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8D78E-82BC-C4B6-C536-13BAF5A1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Payment </a:t>
            </a:r>
            <a:r>
              <a:rPr lang="en-US" sz="5400"/>
              <a:t>View</a:t>
            </a:r>
            <a:endParaRPr lang="en-US" sz="54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3C4906E-DE8A-E204-8E6D-D4FF92640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52071"/>
            <a:ext cx="6894576" cy="36713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A0DA8-99EA-765A-AD95-2499458CE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Here the total amount is calculated with the help of totalhours, this view is generated from the </a:t>
            </a:r>
            <a:r>
              <a:rPr lang="en-US" sz="2200" err="1"/>
              <a:t>worked_hours</a:t>
            </a:r>
            <a:r>
              <a:rPr lang="en-US" sz="220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65409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5CD63-8CAF-A6B4-E429-4B40A57601F2}"/>
              </a:ext>
            </a:extLst>
          </p:cNvPr>
          <p:cNvSpPr txBox="1"/>
          <p:nvPr/>
        </p:nvSpPr>
        <p:spPr>
          <a:xfrm>
            <a:off x="2828826" y="13045"/>
            <a:ext cx="6836274" cy="8457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865376">
              <a:spcAft>
                <a:spcPts val="600"/>
              </a:spcAft>
            </a:pPr>
            <a:r>
              <a:rPr lang="en-US" sz="4896" b="1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Screen in Power Apps </a:t>
            </a:r>
            <a:endParaRPr lang="en-US" sz="2400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51259-96D0-3987-62B2-BA8AC37DD941}"/>
              </a:ext>
            </a:extLst>
          </p:cNvPr>
          <p:cNvSpPr txBox="1"/>
          <p:nvPr/>
        </p:nvSpPr>
        <p:spPr>
          <a:xfrm>
            <a:off x="3631723" y="856515"/>
            <a:ext cx="9229623" cy="657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865376">
              <a:spcAft>
                <a:spcPts val="600"/>
              </a:spcAft>
            </a:pPr>
            <a:r>
              <a:rPr lang="en-US" sz="3672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Home and Login Page 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A13C504-0B6A-6DF8-14B8-476223CA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39" y="1766979"/>
            <a:ext cx="2540522" cy="4618006"/>
          </a:xfrm>
          <a:prstGeom prst="rect">
            <a:avLst/>
          </a:prstGeom>
        </p:spPr>
      </p:pic>
      <p:pic>
        <p:nvPicPr>
          <p:cNvPr id="8" name="Graphic 8" descr="Arrow Right with solid fill">
            <a:extLst>
              <a:ext uri="{FF2B5EF4-FFF2-40B4-BE49-F238E27FC236}">
                <a16:creationId xmlns:a16="http://schemas.microsoft.com/office/drawing/2014/main" id="{37E3680F-5D79-049A-AF8B-FD7DAAE46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593" y="3331234"/>
            <a:ext cx="914400" cy="914400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65D733-D7EE-2199-FF77-D5D69432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293" y="1766977"/>
            <a:ext cx="2620811" cy="461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6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92ADB0-D5EB-B11E-7B06-E7B014150FA6}"/>
              </a:ext>
            </a:extLst>
          </p:cNvPr>
          <p:cNvSpPr txBox="1"/>
          <p:nvPr/>
        </p:nvSpPr>
        <p:spPr>
          <a:xfrm>
            <a:off x="4471011" y="335549"/>
            <a:ext cx="39230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Dining Halls Page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E8470E-EC04-645B-4123-2720482B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3" y="1544128"/>
            <a:ext cx="2566974" cy="4287328"/>
          </a:xfrm>
          <a:prstGeom prst="rect">
            <a:avLst/>
          </a:prstGeom>
        </p:spPr>
      </p:pic>
      <p:pic>
        <p:nvPicPr>
          <p:cNvPr id="7" name="Graphic 7" descr="Arrow Right with solid fill">
            <a:extLst>
              <a:ext uri="{FF2B5EF4-FFF2-40B4-BE49-F238E27FC236}">
                <a16:creationId xmlns:a16="http://schemas.microsoft.com/office/drawing/2014/main" id="{A0394F51-A838-C72A-DD1B-140C678B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1592" y="2971800"/>
            <a:ext cx="914400" cy="914400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BC02C6-984F-B1E6-B244-4CB73896D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922" y="1588999"/>
            <a:ext cx="2472454" cy="4244196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24B5038-D0BB-B382-883B-43E64427E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848" y="1565693"/>
            <a:ext cx="2405511" cy="4244196"/>
          </a:xfrm>
          <a:prstGeom prst="rect">
            <a:avLst/>
          </a:prstGeom>
        </p:spPr>
      </p:pic>
      <p:pic>
        <p:nvPicPr>
          <p:cNvPr id="10" name="Graphic 10" descr="Arrow Right with solid fill">
            <a:extLst>
              <a:ext uri="{FF2B5EF4-FFF2-40B4-BE49-F238E27FC236}">
                <a16:creationId xmlns:a16="http://schemas.microsoft.com/office/drawing/2014/main" id="{5B60E291-409E-E5E3-9BAF-E635A5AE5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7894" y="3014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3E573C-3958-42CC-A225-6B8B07B0F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37AE4E8-E01E-4FD9-89B2-91EF5C7D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6758 w 12192000"/>
              <a:gd name="connsiteY0" fmla="*/ 10203 h 6858000"/>
              <a:gd name="connsiteX1" fmla="*/ 5392866 w 12192000"/>
              <a:gd name="connsiteY1" fmla="*/ 11426 h 6858000"/>
              <a:gd name="connsiteX2" fmla="*/ 5281815 w 12192000"/>
              <a:gd name="connsiteY2" fmla="*/ 43431 h 6858000"/>
              <a:gd name="connsiteX3" fmla="*/ 5060816 w 12192000"/>
              <a:gd name="connsiteY3" fmla="*/ 140336 h 6858000"/>
              <a:gd name="connsiteX4" fmla="*/ 5019170 w 12192000"/>
              <a:gd name="connsiteY4" fmla="*/ 180311 h 6858000"/>
              <a:gd name="connsiteX5" fmla="*/ 4674779 w 12192000"/>
              <a:gd name="connsiteY5" fmla="*/ 441672 h 6858000"/>
              <a:gd name="connsiteX6" fmla="*/ 4740661 w 12192000"/>
              <a:gd name="connsiteY6" fmla="*/ 497083 h 6858000"/>
              <a:gd name="connsiteX7" fmla="*/ 4618372 w 12192000"/>
              <a:gd name="connsiteY7" fmla="*/ 563372 h 6858000"/>
              <a:gd name="connsiteX8" fmla="*/ 4590828 w 12192000"/>
              <a:gd name="connsiteY8" fmla="*/ 591204 h 6858000"/>
              <a:gd name="connsiteX9" fmla="*/ 4614185 w 12192000"/>
              <a:gd name="connsiteY9" fmla="*/ 624601 h 6858000"/>
              <a:gd name="connsiteX10" fmla="*/ 4664862 w 12192000"/>
              <a:gd name="connsiteY10" fmla="*/ 647878 h 6858000"/>
              <a:gd name="connsiteX11" fmla="*/ 4732066 w 12192000"/>
              <a:gd name="connsiteY11" fmla="*/ 706829 h 6858000"/>
              <a:gd name="connsiteX12" fmla="*/ 4729423 w 12192000"/>
              <a:gd name="connsiteY12" fmla="*/ 752878 h 6858000"/>
              <a:gd name="connsiteX13" fmla="*/ 4689540 w 12192000"/>
              <a:gd name="connsiteY13" fmla="*/ 836372 h 6858000"/>
              <a:gd name="connsiteX14" fmla="*/ 4749475 w 12192000"/>
              <a:gd name="connsiteY14" fmla="*/ 923661 h 6858000"/>
              <a:gd name="connsiteX15" fmla="*/ 4780322 w 12192000"/>
              <a:gd name="connsiteY15" fmla="*/ 949468 h 6858000"/>
              <a:gd name="connsiteX16" fmla="*/ 4720828 w 12192000"/>
              <a:gd name="connsiteY16" fmla="*/ 958323 h 6858000"/>
              <a:gd name="connsiteX17" fmla="*/ 4700119 w 12192000"/>
              <a:gd name="connsiteY17" fmla="*/ 994757 h 6858000"/>
              <a:gd name="connsiteX18" fmla="*/ 4690862 w 12192000"/>
              <a:gd name="connsiteY18" fmla="*/ 1012975 h 6858000"/>
              <a:gd name="connsiteX19" fmla="*/ 4634676 w 12192000"/>
              <a:gd name="connsiteY19" fmla="*/ 1127083 h 6858000"/>
              <a:gd name="connsiteX20" fmla="*/ 4644152 w 12192000"/>
              <a:gd name="connsiteY20" fmla="*/ 1158961 h 6858000"/>
              <a:gd name="connsiteX21" fmla="*/ 4737797 w 12192000"/>
              <a:gd name="connsiteY21" fmla="*/ 1313047 h 6858000"/>
              <a:gd name="connsiteX22" fmla="*/ 4638204 w 12192000"/>
              <a:gd name="connsiteY22" fmla="*/ 1356058 h 6858000"/>
              <a:gd name="connsiteX23" fmla="*/ 4632253 w 12192000"/>
              <a:gd name="connsiteY23" fmla="*/ 1428925 h 6858000"/>
              <a:gd name="connsiteX24" fmla="*/ 4581575 w 12192000"/>
              <a:gd name="connsiteY24" fmla="*/ 1510395 h 6858000"/>
              <a:gd name="connsiteX25" fmla="*/ 4470084 w 12192000"/>
              <a:gd name="connsiteY25" fmla="*/ 1625011 h 6858000"/>
              <a:gd name="connsiteX26" fmla="*/ 4406845 w 12192000"/>
              <a:gd name="connsiteY26" fmla="*/ 1701926 h 6858000"/>
              <a:gd name="connsiteX27" fmla="*/ 4515913 w 12192000"/>
              <a:gd name="connsiteY27" fmla="*/ 1722418 h 6858000"/>
              <a:gd name="connsiteX28" fmla="*/ 4532879 w 12192000"/>
              <a:gd name="connsiteY28" fmla="*/ 1734311 h 6858000"/>
              <a:gd name="connsiteX29" fmla="*/ 4519880 w 12192000"/>
              <a:gd name="connsiteY29" fmla="*/ 1774792 h 6858000"/>
              <a:gd name="connsiteX30" fmla="*/ 4502473 w 12192000"/>
              <a:gd name="connsiteY30" fmla="*/ 1815024 h 6858000"/>
              <a:gd name="connsiteX31" fmla="*/ 4514592 w 12192000"/>
              <a:gd name="connsiteY31" fmla="*/ 1846649 h 6858000"/>
              <a:gd name="connsiteX32" fmla="*/ 4599644 w 12192000"/>
              <a:gd name="connsiteY32" fmla="*/ 1983529 h 6858000"/>
              <a:gd name="connsiteX33" fmla="*/ 4669490 w 12192000"/>
              <a:gd name="connsiteY33" fmla="*/ 2037925 h 6858000"/>
              <a:gd name="connsiteX34" fmla="*/ 4828575 w 12192000"/>
              <a:gd name="connsiteY34" fmla="*/ 2285118 h 6858000"/>
              <a:gd name="connsiteX35" fmla="*/ 4878593 w 12192000"/>
              <a:gd name="connsiteY35" fmla="*/ 2365322 h 6858000"/>
              <a:gd name="connsiteX36" fmla="*/ 4841575 w 12192000"/>
              <a:gd name="connsiteY36" fmla="*/ 2393659 h 6858000"/>
              <a:gd name="connsiteX37" fmla="*/ 4912527 w 12192000"/>
              <a:gd name="connsiteY37" fmla="*/ 2477660 h 6858000"/>
              <a:gd name="connsiteX38" fmla="*/ 4996035 w 12192000"/>
              <a:gd name="connsiteY38" fmla="*/ 2571021 h 6858000"/>
              <a:gd name="connsiteX39" fmla="*/ 5017848 w 12192000"/>
              <a:gd name="connsiteY39" fmla="*/ 2595818 h 6858000"/>
              <a:gd name="connsiteX40" fmla="*/ 6739364 w 12192000"/>
              <a:gd name="connsiteY40" fmla="*/ 3428225 h 6858000"/>
              <a:gd name="connsiteX41" fmla="*/ 7193263 w 12192000"/>
              <a:gd name="connsiteY41" fmla="*/ 3305514 h 6858000"/>
              <a:gd name="connsiteX42" fmla="*/ 7372843 w 12192000"/>
              <a:gd name="connsiteY42" fmla="*/ 3210130 h 6858000"/>
              <a:gd name="connsiteX43" fmla="*/ 7602877 w 12192000"/>
              <a:gd name="connsiteY43" fmla="*/ 3057057 h 6858000"/>
              <a:gd name="connsiteX44" fmla="*/ 7848777 w 12192000"/>
              <a:gd name="connsiteY44" fmla="*/ 2933840 h 6858000"/>
              <a:gd name="connsiteX45" fmla="*/ 7932507 w 12192000"/>
              <a:gd name="connsiteY45" fmla="*/ 2820997 h 6858000"/>
              <a:gd name="connsiteX46" fmla="*/ 7961812 w 12192000"/>
              <a:gd name="connsiteY46" fmla="*/ 2789372 h 6858000"/>
              <a:gd name="connsiteX47" fmla="*/ 8035185 w 12192000"/>
              <a:gd name="connsiteY47" fmla="*/ 2748129 h 6858000"/>
              <a:gd name="connsiteX48" fmla="*/ 8163202 w 12192000"/>
              <a:gd name="connsiteY48" fmla="*/ 2659069 h 6858000"/>
              <a:gd name="connsiteX49" fmla="*/ 8116270 w 12192000"/>
              <a:gd name="connsiteY49" fmla="*/ 2638828 h 6858000"/>
              <a:gd name="connsiteX50" fmla="*/ 7981202 w 12192000"/>
              <a:gd name="connsiteY50" fmla="*/ 2692720 h 6858000"/>
              <a:gd name="connsiteX51" fmla="*/ 7882928 w 12192000"/>
              <a:gd name="connsiteY51" fmla="*/ 2707140 h 6858000"/>
              <a:gd name="connsiteX52" fmla="*/ 8021303 w 12192000"/>
              <a:gd name="connsiteY52" fmla="*/ 2613022 h 6858000"/>
              <a:gd name="connsiteX53" fmla="*/ 8155270 w 12192000"/>
              <a:gd name="connsiteY53" fmla="*/ 2490563 h 6858000"/>
              <a:gd name="connsiteX54" fmla="*/ 8051930 w 12192000"/>
              <a:gd name="connsiteY54" fmla="*/ 2514093 h 6858000"/>
              <a:gd name="connsiteX55" fmla="*/ 8047523 w 12192000"/>
              <a:gd name="connsiteY55" fmla="*/ 2497647 h 6858000"/>
              <a:gd name="connsiteX56" fmla="*/ 8136981 w 12192000"/>
              <a:gd name="connsiteY56" fmla="*/ 2351913 h 6858000"/>
              <a:gd name="connsiteX57" fmla="*/ 8181271 w 12192000"/>
              <a:gd name="connsiteY57" fmla="*/ 2293214 h 6858000"/>
              <a:gd name="connsiteX58" fmla="*/ 8380457 w 12192000"/>
              <a:gd name="connsiteY58" fmla="*/ 2116360 h 6858000"/>
              <a:gd name="connsiteX59" fmla="*/ 8191404 w 12192000"/>
              <a:gd name="connsiteY59" fmla="*/ 2195300 h 6858000"/>
              <a:gd name="connsiteX60" fmla="*/ 8386627 w 12192000"/>
              <a:gd name="connsiteY60" fmla="*/ 2023250 h 6858000"/>
              <a:gd name="connsiteX61" fmla="*/ 8481372 w 12192000"/>
              <a:gd name="connsiteY61" fmla="*/ 1959745 h 6858000"/>
              <a:gd name="connsiteX62" fmla="*/ 8505390 w 12192000"/>
              <a:gd name="connsiteY62" fmla="*/ 1922299 h 6858000"/>
              <a:gd name="connsiteX63" fmla="*/ 8463305 w 12192000"/>
              <a:gd name="connsiteY63" fmla="*/ 1914202 h 6858000"/>
              <a:gd name="connsiteX64" fmla="*/ 8334185 w 12192000"/>
              <a:gd name="connsiteY64" fmla="*/ 1928626 h 6858000"/>
              <a:gd name="connsiteX65" fmla="*/ 8493491 w 12192000"/>
              <a:gd name="connsiteY65" fmla="*/ 1812998 h 6858000"/>
              <a:gd name="connsiteX66" fmla="*/ 8374066 w 12192000"/>
              <a:gd name="connsiteY66" fmla="*/ 1830708 h 6858000"/>
              <a:gd name="connsiteX67" fmla="*/ 8339694 w 12192000"/>
              <a:gd name="connsiteY67" fmla="*/ 1785166 h 6858000"/>
              <a:gd name="connsiteX68" fmla="*/ 8284168 w 12192000"/>
              <a:gd name="connsiteY68" fmla="*/ 1711540 h 6858000"/>
              <a:gd name="connsiteX69" fmla="*/ 8245831 w 12192000"/>
              <a:gd name="connsiteY69" fmla="*/ 1670552 h 6858000"/>
              <a:gd name="connsiteX70" fmla="*/ 8229745 w 12192000"/>
              <a:gd name="connsiteY70" fmla="*/ 1541517 h 6858000"/>
              <a:gd name="connsiteX71" fmla="*/ 8262796 w 12192000"/>
              <a:gd name="connsiteY71" fmla="*/ 1400336 h 6858000"/>
              <a:gd name="connsiteX72" fmla="*/ 8352254 w 12192000"/>
              <a:gd name="connsiteY72" fmla="*/ 1328987 h 6858000"/>
              <a:gd name="connsiteX73" fmla="*/ 8326473 w 12192000"/>
              <a:gd name="connsiteY73" fmla="*/ 1248781 h 6858000"/>
              <a:gd name="connsiteX74" fmla="*/ 8136099 w 12192000"/>
              <a:gd name="connsiteY74" fmla="*/ 1297360 h 6858000"/>
              <a:gd name="connsiteX75" fmla="*/ 8420998 w 12192000"/>
              <a:gd name="connsiteY75" fmla="*/ 1106336 h 6858000"/>
              <a:gd name="connsiteX76" fmla="*/ 8373186 w 12192000"/>
              <a:gd name="connsiteY76" fmla="*/ 1096722 h 6858000"/>
              <a:gd name="connsiteX77" fmla="*/ 8375169 w 12192000"/>
              <a:gd name="connsiteY77" fmla="*/ 1081794 h 6858000"/>
              <a:gd name="connsiteX78" fmla="*/ 8372084 w 12192000"/>
              <a:gd name="connsiteY78" fmla="*/ 989950 h 6858000"/>
              <a:gd name="connsiteX79" fmla="*/ 8364151 w 12192000"/>
              <a:gd name="connsiteY79" fmla="*/ 947697 h 6858000"/>
              <a:gd name="connsiteX80" fmla="*/ 8376711 w 12192000"/>
              <a:gd name="connsiteY80" fmla="*/ 899118 h 6858000"/>
              <a:gd name="connsiteX81" fmla="*/ 8162981 w 12192000"/>
              <a:gd name="connsiteY81" fmla="*/ 918094 h 6858000"/>
              <a:gd name="connsiteX82" fmla="*/ 8069999 w 12192000"/>
              <a:gd name="connsiteY82" fmla="*/ 906961 h 6858000"/>
              <a:gd name="connsiteX83" fmla="*/ 7907827 w 12192000"/>
              <a:gd name="connsiteY83" fmla="*/ 903926 h 6858000"/>
              <a:gd name="connsiteX84" fmla="*/ 7832692 w 12192000"/>
              <a:gd name="connsiteY84" fmla="*/ 913287 h 6858000"/>
              <a:gd name="connsiteX85" fmla="*/ 7768573 w 12192000"/>
              <a:gd name="connsiteY85" fmla="*/ 901144 h 6858000"/>
              <a:gd name="connsiteX86" fmla="*/ 7830048 w 12192000"/>
              <a:gd name="connsiteY86" fmla="*/ 843963 h 6858000"/>
              <a:gd name="connsiteX87" fmla="*/ 7916642 w 12192000"/>
              <a:gd name="connsiteY87" fmla="*/ 844721 h 6858000"/>
              <a:gd name="connsiteX88" fmla="*/ 7978337 w 12192000"/>
              <a:gd name="connsiteY88" fmla="*/ 807530 h 6858000"/>
              <a:gd name="connsiteX89" fmla="*/ 8037167 w 12192000"/>
              <a:gd name="connsiteY89" fmla="*/ 740226 h 6858000"/>
              <a:gd name="connsiteX90" fmla="*/ 8244728 w 12192000"/>
              <a:gd name="connsiteY90" fmla="*/ 632950 h 6858000"/>
              <a:gd name="connsiteX91" fmla="*/ 8282626 w 12192000"/>
              <a:gd name="connsiteY91" fmla="*/ 592216 h 6858000"/>
              <a:gd name="connsiteX92" fmla="*/ 7689250 w 12192000"/>
              <a:gd name="connsiteY92" fmla="*/ 747818 h 6858000"/>
              <a:gd name="connsiteX93" fmla="*/ 7872573 w 12192000"/>
              <a:gd name="connsiteY93" fmla="*/ 682541 h 6858000"/>
              <a:gd name="connsiteX94" fmla="*/ 7748521 w 12192000"/>
              <a:gd name="connsiteY94" fmla="*/ 694433 h 6858000"/>
              <a:gd name="connsiteX95" fmla="*/ 7679775 w 12192000"/>
              <a:gd name="connsiteY95" fmla="*/ 650662 h 6858000"/>
              <a:gd name="connsiteX96" fmla="*/ 7680657 w 12192000"/>
              <a:gd name="connsiteY96" fmla="*/ 638264 h 6858000"/>
              <a:gd name="connsiteX97" fmla="*/ 7731115 w 12192000"/>
              <a:gd name="connsiteY97" fmla="*/ 597528 h 6858000"/>
              <a:gd name="connsiteX98" fmla="*/ 7760642 w 12192000"/>
              <a:gd name="connsiteY98" fmla="*/ 571216 h 6858000"/>
              <a:gd name="connsiteX99" fmla="*/ 7841505 w 12192000"/>
              <a:gd name="connsiteY99" fmla="*/ 476336 h 6858000"/>
              <a:gd name="connsiteX100" fmla="*/ 7783776 w 12192000"/>
              <a:gd name="connsiteY100" fmla="*/ 466216 h 6858000"/>
              <a:gd name="connsiteX101" fmla="*/ 7762403 w 12192000"/>
              <a:gd name="connsiteY101" fmla="*/ 446481 h 6858000"/>
              <a:gd name="connsiteX102" fmla="*/ 7778488 w 12192000"/>
              <a:gd name="connsiteY102" fmla="*/ 418650 h 6858000"/>
              <a:gd name="connsiteX103" fmla="*/ 7957184 w 12192000"/>
              <a:gd name="connsiteY103" fmla="*/ 333131 h 6858000"/>
              <a:gd name="connsiteX104" fmla="*/ 7971064 w 12192000"/>
              <a:gd name="connsiteY104" fmla="*/ 266841 h 6858000"/>
              <a:gd name="connsiteX105" fmla="*/ 7937572 w 12192000"/>
              <a:gd name="connsiteY105" fmla="*/ 256975 h 6858000"/>
              <a:gd name="connsiteX106" fmla="*/ 7898573 w 12192000"/>
              <a:gd name="connsiteY106" fmla="*/ 261528 h 6858000"/>
              <a:gd name="connsiteX107" fmla="*/ 7929642 w 12192000"/>
              <a:gd name="connsiteY107" fmla="*/ 209408 h 6858000"/>
              <a:gd name="connsiteX108" fmla="*/ 8056117 w 12192000"/>
              <a:gd name="connsiteY108" fmla="*/ 156782 h 6858000"/>
              <a:gd name="connsiteX109" fmla="*/ 8025270 w 12192000"/>
              <a:gd name="connsiteY109" fmla="*/ 108457 h 6858000"/>
              <a:gd name="connsiteX110" fmla="*/ 8167695 w 12192000"/>
              <a:gd name="connsiteY110" fmla="*/ 35609 h 6858000"/>
              <a:gd name="connsiteX111" fmla="*/ 8251347 w 12192000"/>
              <a:gd name="connsiteY111" fmla="*/ 10203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10202 h 6858000"/>
              <a:gd name="connsiteX115" fmla="*/ 10023511 w 12192000"/>
              <a:gd name="connsiteY115" fmla="*/ 10202 h 6858000"/>
              <a:gd name="connsiteX116" fmla="*/ 10081290 w 12192000"/>
              <a:gd name="connsiteY116" fmla="*/ 46954 h 6858000"/>
              <a:gd name="connsiteX117" fmla="*/ 10208104 w 12192000"/>
              <a:gd name="connsiteY117" fmla="*/ 121978 h 6858000"/>
              <a:gd name="connsiteX118" fmla="*/ 9887339 w 12192000"/>
              <a:gd name="connsiteY118" fmla="*/ 204920 h 6858000"/>
              <a:gd name="connsiteX119" fmla="*/ 9575589 w 12192000"/>
              <a:gd name="connsiteY119" fmla="*/ 322144 h 6858000"/>
              <a:gd name="connsiteX120" fmla="*/ 9516842 w 12192000"/>
              <a:gd name="connsiteY120" fmla="*/ 370501 h 6858000"/>
              <a:gd name="connsiteX121" fmla="*/ 9031031 w 12192000"/>
              <a:gd name="connsiteY121" fmla="*/ 686665 h 6858000"/>
              <a:gd name="connsiteX122" fmla="*/ 9123967 w 12192000"/>
              <a:gd name="connsiteY122" fmla="*/ 753695 h 6858000"/>
              <a:gd name="connsiteX123" fmla="*/ 8951461 w 12192000"/>
              <a:gd name="connsiteY123" fmla="*/ 833883 h 6858000"/>
              <a:gd name="connsiteX124" fmla="*/ 8912607 w 12192000"/>
              <a:gd name="connsiteY124" fmla="*/ 867550 h 6858000"/>
              <a:gd name="connsiteX125" fmla="*/ 8945555 w 12192000"/>
              <a:gd name="connsiteY125" fmla="*/ 907951 h 6858000"/>
              <a:gd name="connsiteX126" fmla="*/ 9017042 w 12192000"/>
              <a:gd name="connsiteY126" fmla="*/ 936109 h 6858000"/>
              <a:gd name="connsiteX127" fmla="*/ 9111842 w 12192000"/>
              <a:gd name="connsiteY127" fmla="*/ 1007420 h 6858000"/>
              <a:gd name="connsiteX128" fmla="*/ 9108115 w 12192000"/>
              <a:gd name="connsiteY128" fmla="*/ 1063124 h 6858000"/>
              <a:gd name="connsiteX129" fmla="*/ 9051854 w 12192000"/>
              <a:gd name="connsiteY129" fmla="*/ 1164126 h 6858000"/>
              <a:gd name="connsiteX130" fmla="*/ 9136399 w 12192000"/>
              <a:gd name="connsiteY130" fmla="*/ 1269719 h 6858000"/>
              <a:gd name="connsiteX131" fmla="*/ 9179914 w 12192000"/>
              <a:gd name="connsiteY131" fmla="*/ 1300937 h 6858000"/>
              <a:gd name="connsiteX132" fmla="*/ 9095990 w 12192000"/>
              <a:gd name="connsiteY132" fmla="*/ 1311649 h 6858000"/>
              <a:gd name="connsiteX133" fmla="*/ 9066775 w 12192000"/>
              <a:gd name="connsiteY133" fmla="*/ 1355722 h 6858000"/>
              <a:gd name="connsiteX134" fmla="*/ 9053719 w 12192000"/>
              <a:gd name="connsiteY134" fmla="*/ 1377759 h 6858000"/>
              <a:gd name="connsiteX135" fmla="*/ 8974460 w 12192000"/>
              <a:gd name="connsiteY135" fmla="*/ 1515794 h 6858000"/>
              <a:gd name="connsiteX136" fmla="*/ 8987827 w 12192000"/>
              <a:gd name="connsiteY136" fmla="*/ 1554357 h 6858000"/>
              <a:gd name="connsiteX137" fmla="*/ 9119926 w 12192000"/>
              <a:gd name="connsiteY137" fmla="*/ 1740752 h 6858000"/>
              <a:gd name="connsiteX138" fmla="*/ 8979435 w 12192000"/>
              <a:gd name="connsiteY138" fmla="*/ 1792782 h 6858000"/>
              <a:gd name="connsiteX139" fmla="*/ 8971042 w 12192000"/>
              <a:gd name="connsiteY139" fmla="*/ 1880927 h 6858000"/>
              <a:gd name="connsiteX140" fmla="*/ 8899553 w 12192000"/>
              <a:gd name="connsiteY140" fmla="*/ 1979481 h 6858000"/>
              <a:gd name="connsiteX141" fmla="*/ 8742279 w 12192000"/>
              <a:gd name="connsiteY141" fmla="*/ 2118129 h 6858000"/>
              <a:gd name="connsiteX142" fmla="*/ 8653074 w 12192000"/>
              <a:gd name="connsiteY142" fmla="*/ 2211172 h 6858000"/>
              <a:gd name="connsiteX143" fmla="*/ 8806929 w 12192000"/>
              <a:gd name="connsiteY143" fmla="*/ 2235961 h 6858000"/>
              <a:gd name="connsiteX144" fmla="*/ 8830862 w 12192000"/>
              <a:gd name="connsiteY144" fmla="*/ 2250347 h 6858000"/>
              <a:gd name="connsiteX145" fmla="*/ 8812524 w 12192000"/>
              <a:gd name="connsiteY145" fmla="*/ 2299317 h 6858000"/>
              <a:gd name="connsiteX146" fmla="*/ 8787969 w 12192000"/>
              <a:gd name="connsiteY146" fmla="*/ 2347984 h 6858000"/>
              <a:gd name="connsiteX147" fmla="*/ 8805064 w 12192000"/>
              <a:gd name="connsiteY147" fmla="*/ 2386240 h 6858000"/>
              <a:gd name="connsiteX148" fmla="*/ 8925043 w 12192000"/>
              <a:gd name="connsiteY148" fmla="*/ 2551822 h 6858000"/>
              <a:gd name="connsiteX149" fmla="*/ 9023571 w 12192000"/>
              <a:gd name="connsiteY149" fmla="*/ 2617624 h 6858000"/>
              <a:gd name="connsiteX150" fmla="*/ 9247982 w 12192000"/>
              <a:gd name="connsiteY150" fmla="*/ 2916649 h 6858000"/>
              <a:gd name="connsiteX151" fmla="*/ 9318539 w 12192000"/>
              <a:gd name="connsiteY151" fmla="*/ 3013671 h 6858000"/>
              <a:gd name="connsiteX152" fmla="*/ 9266320 w 12192000"/>
              <a:gd name="connsiteY152" fmla="*/ 3047949 h 6858000"/>
              <a:gd name="connsiteX153" fmla="*/ 9366406 w 12192000"/>
              <a:gd name="connsiteY153" fmla="*/ 3149564 h 6858000"/>
              <a:gd name="connsiteX154" fmla="*/ 9484207 w 12192000"/>
              <a:gd name="connsiteY154" fmla="*/ 3262501 h 6858000"/>
              <a:gd name="connsiteX155" fmla="*/ 9514977 w 12192000"/>
              <a:gd name="connsiteY155" fmla="*/ 3292497 h 6858000"/>
              <a:gd name="connsiteX156" fmla="*/ 11943411 w 12192000"/>
              <a:gd name="connsiteY156" fmla="*/ 4299446 h 6858000"/>
              <a:gd name="connsiteX157" fmla="*/ 12108408 w 12192000"/>
              <a:gd name="connsiteY157" fmla="*/ 4283397 h 6858000"/>
              <a:gd name="connsiteX158" fmla="*/ 12192000 w 12192000"/>
              <a:gd name="connsiteY158" fmla="*/ 4266564 h 6858000"/>
              <a:gd name="connsiteX159" fmla="*/ 12192000 w 12192000"/>
              <a:gd name="connsiteY159" fmla="*/ 6858000 h 6858000"/>
              <a:gd name="connsiteX160" fmla="*/ 0 w 12192000"/>
              <a:gd name="connsiteY160" fmla="*/ 6858000 h 6858000"/>
              <a:gd name="connsiteX161" fmla="*/ 0 w 12192000"/>
              <a:gd name="connsiteY161" fmla="*/ 6205082 h 6858000"/>
              <a:gd name="connsiteX162" fmla="*/ 31834 w 12192000"/>
              <a:gd name="connsiteY162" fmla="*/ 6211531 h 6858000"/>
              <a:gd name="connsiteX163" fmla="*/ 247714 w 12192000"/>
              <a:gd name="connsiteY163" fmla="*/ 6232657 h 6858000"/>
              <a:gd name="connsiteX164" fmla="*/ 3425038 w 12192000"/>
              <a:gd name="connsiteY164" fmla="*/ 4907153 h 6858000"/>
              <a:gd name="connsiteX165" fmla="*/ 3465296 w 12192000"/>
              <a:gd name="connsiteY165" fmla="*/ 4867667 h 6858000"/>
              <a:gd name="connsiteX166" fmla="*/ 3619425 w 12192000"/>
              <a:gd name="connsiteY166" fmla="*/ 4719002 h 6858000"/>
              <a:gd name="connsiteX167" fmla="*/ 3750377 w 12192000"/>
              <a:gd name="connsiteY167" fmla="*/ 4585241 h 6858000"/>
              <a:gd name="connsiteX168" fmla="*/ 3682054 w 12192000"/>
              <a:gd name="connsiteY168" fmla="*/ 4540118 h 6858000"/>
              <a:gd name="connsiteX169" fmla="*/ 3774370 w 12192000"/>
              <a:gd name="connsiteY169" fmla="*/ 4412403 h 6858000"/>
              <a:gd name="connsiteX170" fmla="*/ 4067986 w 12192000"/>
              <a:gd name="connsiteY170" fmla="*/ 4018780 h 6858000"/>
              <a:gd name="connsiteX171" fmla="*/ 4196899 w 12192000"/>
              <a:gd name="connsiteY171" fmla="*/ 3932160 h 6858000"/>
              <a:gd name="connsiteX172" fmla="*/ 4353877 w 12192000"/>
              <a:gd name="connsiteY172" fmla="*/ 3714196 h 6858000"/>
              <a:gd name="connsiteX173" fmla="*/ 4376244 w 12192000"/>
              <a:gd name="connsiteY173" fmla="*/ 3663837 h 6858000"/>
              <a:gd name="connsiteX174" fmla="*/ 4344116 w 12192000"/>
              <a:gd name="connsiteY174" fmla="*/ 3599773 h 6858000"/>
              <a:gd name="connsiteX175" fmla="*/ 4320122 w 12192000"/>
              <a:gd name="connsiteY175" fmla="*/ 3535311 h 6858000"/>
              <a:gd name="connsiteX176" fmla="*/ 4351436 w 12192000"/>
              <a:gd name="connsiteY176" fmla="*/ 3516374 h 6858000"/>
              <a:gd name="connsiteX177" fmla="*/ 4552738 w 12192000"/>
              <a:gd name="connsiteY177" fmla="*/ 3483742 h 6858000"/>
              <a:gd name="connsiteX178" fmla="*/ 4436023 w 12192000"/>
              <a:gd name="connsiteY178" fmla="*/ 3361265 h 6858000"/>
              <a:gd name="connsiteX179" fmla="*/ 4230249 w 12192000"/>
              <a:gd name="connsiteY179" fmla="*/ 3178754 h 6858000"/>
              <a:gd name="connsiteX180" fmla="*/ 4136714 w 12192000"/>
              <a:gd name="connsiteY180" fmla="*/ 3049023 h 6858000"/>
              <a:gd name="connsiteX181" fmla="*/ 4125732 w 12192000"/>
              <a:gd name="connsiteY181" fmla="*/ 2932992 h 6858000"/>
              <a:gd name="connsiteX182" fmla="*/ 3941916 w 12192000"/>
              <a:gd name="connsiteY182" fmla="*/ 2864502 h 6858000"/>
              <a:gd name="connsiteX183" fmla="*/ 4114752 w 12192000"/>
              <a:gd name="connsiteY183" fmla="*/ 2619140 h 6858000"/>
              <a:gd name="connsiteX184" fmla="*/ 4132241 w 12192000"/>
              <a:gd name="connsiteY184" fmla="*/ 2568377 h 6858000"/>
              <a:gd name="connsiteX185" fmla="*/ 4028540 w 12192000"/>
              <a:gd name="connsiteY185" fmla="*/ 2386674 h 6858000"/>
              <a:gd name="connsiteX186" fmla="*/ 4011458 w 12192000"/>
              <a:gd name="connsiteY186" fmla="*/ 2357665 h 6858000"/>
              <a:gd name="connsiteX187" fmla="*/ 3973233 w 12192000"/>
              <a:gd name="connsiteY187" fmla="*/ 2299649 h 6858000"/>
              <a:gd name="connsiteX188" fmla="*/ 3863429 w 12192000"/>
              <a:gd name="connsiteY188" fmla="*/ 2285548 h 6858000"/>
              <a:gd name="connsiteX189" fmla="*/ 3920363 w 12192000"/>
              <a:gd name="connsiteY189" fmla="*/ 2244454 h 6858000"/>
              <a:gd name="connsiteX190" fmla="*/ 4030981 w 12192000"/>
              <a:gd name="connsiteY190" fmla="*/ 2105456 h 6858000"/>
              <a:gd name="connsiteX191" fmla="*/ 3957370 w 12192000"/>
              <a:gd name="connsiteY191" fmla="*/ 1972502 h 6858000"/>
              <a:gd name="connsiteX192" fmla="*/ 3952493 w 12192000"/>
              <a:gd name="connsiteY192" fmla="*/ 1899176 h 6858000"/>
              <a:gd name="connsiteX193" fmla="*/ 4076527 w 12192000"/>
              <a:gd name="connsiteY193" fmla="*/ 1805304 h 6858000"/>
              <a:gd name="connsiteX194" fmla="*/ 4170061 w 12192000"/>
              <a:gd name="connsiteY194" fmla="*/ 1768238 h 6858000"/>
              <a:gd name="connsiteX195" fmla="*/ 4213168 w 12192000"/>
              <a:gd name="connsiteY195" fmla="*/ 1715057 h 6858000"/>
              <a:gd name="connsiteX196" fmla="*/ 4162334 w 12192000"/>
              <a:gd name="connsiteY196" fmla="*/ 1670739 h 6858000"/>
              <a:gd name="connsiteX197" fmla="*/ 3936629 w 12192000"/>
              <a:gd name="connsiteY197" fmla="*/ 1565182 h 6858000"/>
              <a:gd name="connsiteX198" fmla="*/ 4058225 w 12192000"/>
              <a:gd name="connsiteY198" fmla="*/ 1476947 h 6858000"/>
              <a:gd name="connsiteX199" fmla="*/ 3422598 w 12192000"/>
              <a:gd name="connsiteY199" fmla="*/ 1060763 h 6858000"/>
              <a:gd name="connsiteX200" fmla="*/ 3345734 w 12192000"/>
              <a:gd name="connsiteY200" fmla="*/ 997107 h 6858000"/>
              <a:gd name="connsiteX201" fmla="*/ 2937846 w 12192000"/>
              <a:gd name="connsiteY201" fmla="*/ 842798 h 6858000"/>
              <a:gd name="connsiteX202" fmla="*/ 2518162 w 12192000"/>
              <a:gd name="connsiteY202" fmla="*/ 733618 h 6858000"/>
              <a:gd name="connsiteX203" fmla="*/ 2809744 w 12192000"/>
              <a:gd name="connsiteY203" fmla="*/ 503164 h 6858000"/>
              <a:gd name="connsiteX204" fmla="*/ 2364438 w 12192000"/>
              <a:gd name="connsiteY204" fmla="*/ 449579 h 6858000"/>
              <a:gd name="connsiteX205" fmla="*/ 2320927 w 12192000"/>
              <a:gd name="connsiteY205" fmla="*/ 451191 h 6858000"/>
              <a:gd name="connsiteX206" fmla="*/ 1446580 w 12192000"/>
              <a:gd name="connsiteY206" fmla="*/ 415735 h 6858000"/>
              <a:gd name="connsiteX207" fmla="*/ 193217 w 12192000"/>
              <a:gd name="connsiteY207" fmla="*/ 298092 h 6858000"/>
              <a:gd name="connsiteX208" fmla="*/ 0 w 12192000"/>
              <a:gd name="connsiteY208" fmla="*/ 2876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12192000" h="6858000">
                <a:moveTo>
                  <a:pt x="5396758" y="10203"/>
                </a:moveTo>
                <a:lnTo>
                  <a:pt x="5392866" y="11426"/>
                </a:lnTo>
                <a:cubicBezTo>
                  <a:pt x="5355355" y="23128"/>
                  <a:pt x="5318722" y="34070"/>
                  <a:pt x="5281815" y="43431"/>
                </a:cubicBezTo>
                <a:cubicBezTo>
                  <a:pt x="5203593" y="63166"/>
                  <a:pt x="5137272" y="116553"/>
                  <a:pt x="5060816" y="140336"/>
                </a:cubicBezTo>
                <a:cubicBezTo>
                  <a:pt x="5044508" y="145397"/>
                  <a:pt x="5024899" y="163107"/>
                  <a:pt x="5019170" y="180311"/>
                </a:cubicBezTo>
                <a:cubicBezTo>
                  <a:pt x="5000662" y="235975"/>
                  <a:pt x="4631152" y="392084"/>
                  <a:pt x="4674779" y="441672"/>
                </a:cubicBezTo>
                <a:cubicBezTo>
                  <a:pt x="4692846" y="462167"/>
                  <a:pt x="4716202" y="476842"/>
                  <a:pt x="4740661" y="497083"/>
                </a:cubicBezTo>
                <a:cubicBezTo>
                  <a:pt x="4703862" y="535288"/>
                  <a:pt x="4662440" y="551987"/>
                  <a:pt x="4618372" y="563372"/>
                </a:cubicBezTo>
                <a:cubicBezTo>
                  <a:pt x="4605150" y="566914"/>
                  <a:pt x="4592151" y="573998"/>
                  <a:pt x="4590828" y="591204"/>
                </a:cubicBezTo>
                <a:cubicBezTo>
                  <a:pt x="4589507" y="609167"/>
                  <a:pt x="4602948" y="616250"/>
                  <a:pt x="4614185" y="624601"/>
                </a:cubicBezTo>
                <a:cubicBezTo>
                  <a:pt x="4629828" y="636238"/>
                  <a:pt x="4645032" y="646361"/>
                  <a:pt x="4664862" y="647878"/>
                </a:cubicBezTo>
                <a:cubicBezTo>
                  <a:pt x="4697474" y="650156"/>
                  <a:pt x="4713117" y="682541"/>
                  <a:pt x="4732066" y="706829"/>
                </a:cubicBezTo>
                <a:cubicBezTo>
                  <a:pt x="4742642" y="720492"/>
                  <a:pt x="4747931" y="748069"/>
                  <a:pt x="4729423" y="752878"/>
                </a:cubicBezTo>
                <a:cubicBezTo>
                  <a:pt x="4684915" y="764517"/>
                  <a:pt x="4688440" y="798167"/>
                  <a:pt x="4689540" y="836372"/>
                </a:cubicBezTo>
                <a:cubicBezTo>
                  <a:pt x="4691083" y="883686"/>
                  <a:pt x="4717306" y="905443"/>
                  <a:pt x="4749475" y="923661"/>
                </a:cubicBezTo>
                <a:cubicBezTo>
                  <a:pt x="4760491" y="929986"/>
                  <a:pt x="4776134" y="929733"/>
                  <a:pt x="4780322" y="949468"/>
                </a:cubicBezTo>
                <a:cubicBezTo>
                  <a:pt x="4762254" y="968191"/>
                  <a:pt x="4740220" y="953012"/>
                  <a:pt x="4720828" y="958323"/>
                </a:cubicBezTo>
                <a:cubicBezTo>
                  <a:pt x="4704745" y="962624"/>
                  <a:pt x="4678083" y="960348"/>
                  <a:pt x="4700119" y="994757"/>
                </a:cubicBezTo>
                <a:cubicBezTo>
                  <a:pt x="4706508" y="1004624"/>
                  <a:pt x="4699016" y="1012216"/>
                  <a:pt x="4690862" y="1012975"/>
                </a:cubicBezTo>
                <a:cubicBezTo>
                  <a:pt x="4625643" y="1020817"/>
                  <a:pt x="4655609" y="1090397"/>
                  <a:pt x="4634676" y="1127083"/>
                </a:cubicBezTo>
                <a:cubicBezTo>
                  <a:pt x="4628948" y="1137203"/>
                  <a:pt x="4635118" y="1154661"/>
                  <a:pt x="4644152" y="1158961"/>
                </a:cubicBezTo>
                <a:cubicBezTo>
                  <a:pt x="4701880" y="1187300"/>
                  <a:pt x="4709813" y="1254854"/>
                  <a:pt x="4737797" y="1313047"/>
                </a:cubicBezTo>
                <a:cubicBezTo>
                  <a:pt x="4707388" y="1336070"/>
                  <a:pt x="4671033" y="1341130"/>
                  <a:pt x="4638204" y="1356058"/>
                </a:cubicBezTo>
                <a:cubicBezTo>
                  <a:pt x="4604049" y="1371745"/>
                  <a:pt x="4604049" y="1383384"/>
                  <a:pt x="4632253" y="1428925"/>
                </a:cubicBezTo>
                <a:cubicBezTo>
                  <a:pt x="4558880" y="1438794"/>
                  <a:pt x="4558880" y="1438794"/>
                  <a:pt x="4581575" y="1510395"/>
                </a:cubicBezTo>
                <a:cubicBezTo>
                  <a:pt x="4520098" y="1516975"/>
                  <a:pt x="4479557" y="1550877"/>
                  <a:pt x="4470084" y="1625011"/>
                </a:cubicBezTo>
                <a:cubicBezTo>
                  <a:pt x="4465456" y="1660938"/>
                  <a:pt x="4437693" y="1677889"/>
                  <a:pt x="4406845" y="1701926"/>
                </a:cubicBezTo>
                <a:cubicBezTo>
                  <a:pt x="4445184" y="1725204"/>
                  <a:pt x="4471185" y="1773781"/>
                  <a:pt x="4515913" y="1722418"/>
                </a:cubicBezTo>
                <a:cubicBezTo>
                  <a:pt x="4532219" y="1703697"/>
                  <a:pt x="4530678" y="1727480"/>
                  <a:pt x="4532879" y="1734311"/>
                </a:cubicBezTo>
                <a:cubicBezTo>
                  <a:pt x="4538167" y="1751009"/>
                  <a:pt x="4527151" y="1762142"/>
                  <a:pt x="4519880" y="1774792"/>
                </a:cubicBezTo>
                <a:cubicBezTo>
                  <a:pt x="4512828" y="1787443"/>
                  <a:pt x="4504454" y="1800852"/>
                  <a:pt x="4502473" y="1815024"/>
                </a:cubicBezTo>
                <a:cubicBezTo>
                  <a:pt x="4501151" y="1824890"/>
                  <a:pt x="4507541" y="1839310"/>
                  <a:pt x="4514592" y="1846649"/>
                </a:cubicBezTo>
                <a:cubicBezTo>
                  <a:pt x="4551609" y="1885359"/>
                  <a:pt x="4529576" y="1972396"/>
                  <a:pt x="4599644" y="1983529"/>
                </a:cubicBezTo>
                <a:cubicBezTo>
                  <a:pt x="4631152" y="1988587"/>
                  <a:pt x="4646354" y="2020467"/>
                  <a:pt x="4669490" y="2037925"/>
                </a:cubicBezTo>
                <a:cubicBezTo>
                  <a:pt x="4749914" y="2098901"/>
                  <a:pt x="4803679" y="2177334"/>
                  <a:pt x="4828575" y="2285118"/>
                </a:cubicBezTo>
                <a:cubicBezTo>
                  <a:pt x="4835406" y="2314973"/>
                  <a:pt x="4861627" y="2339010"/>
                  <a:pt x="4878593" y="2365322"/>
                </a:cubicBezTo>
                <a:cubicBezTo>
                  <a:pt x="4870440" y="2384551"/>
                  <a:pt x="4825932" y="2343057"/>
                  <a:pt x="4841575" y="2393659"/>
                </a:cubicBezTo>
                <a:cubicBezTo>
                  <a:pt x="4853473" y="2431612"/>
                  <a:pt x="4883881" y="2455142"/>
                  <a:pt x="4912527" y="2477660"/>
                </a:cubicBezTo>
                <a:cubicBezTo>
                  <a:pt x="4945136" y="2503214"/>
                  <a:pt x="4981273" y="2523708"/>
                  <a:pt x="4996035" y="2571021"/>
                </a:cubicBezTo>
                <a:cubicBezTo>
                  <a:pt x="4999120" y="2581142"/>
                  <a:pt x="5009034" y="2591768"/>
                  <a:pt x="5017848" y="2595818"/>
                </a:cubicBezTo>
                <a:cubicBezTo>
                  <a:pt x="5477478" y="3428480"/>
                  <a:pt x="6608922" y="3434045"/>
                  <a:pt x="6739364" y="3428225"/>
                </a:cubicBezTo>
                <a:cubicBezTo>
                  <a:pt x="6897348" y="3420888"/>
                  <a:pt x="7046739" y="3369527"/>
                  <a:pt x="7193263" y="3305514"/>
                </a:cubicBezTo>
                <a:cubicBezTo>
                  <a:pt x="7255180" y="3278442"/>
                  <a:pt x="7312688" y="3239986"/>
                  <a:pt x="7372843" y="3210130"/>
                </a:cubicBezTo>
                <a:cubicBezTo>
                  <a:pt x="7455910" y="3168888"/>
                  <a:pt x="7520029" y="3090202"/>
                  <a:pt x="7602877" y="3057057"/>
                </a:cubicBezTo>
                <a:cubicBezTo>
                  <a:pt x="7688148" y="3022900"/>
                  <a:pt x="7761081" y="2960407"/>
                  <a:pt x="7848777" y="2933840"/>
                </a:cubicBezTo>
                <a:cubicBezTo>
                  <a:pt x="7895048" y="2919672"/>
                  <a:pt x="7939777" y="2894118"/>
                  <a:pt x="7932507" y="2820997"/>
                </a:cubicBezTo>
                <a:cubicBezTo>
                  <a:pt x="7930523" y="2800249"/>
                  <a:pt x="7942641" y="2783300"/>
                  <a:pt x="7961812" y="2789372"/>
                </a:cubicBezTo>
                <a:cubicBezTo>
                  <a:pt x="7998386" y="2800757"/>
                  <a:pt x="8014912" y="2770648"/>
                  <a:pt x="8035185" y="2748129"/>
                </a:cubicBezTo>
                <a:cubicBezTo>
                  <a:pt x="8071320" y="2708154"/>
                  <a:pt x="8105692" y="2665649"/>
                  <a:pt x="8163202" y="2659069"/>
                </a:cubicBezTo>
                <a:cubicBezTo>
                  <a:pt x="8152185" y="2627694"/>
                  <a:pt x="8133456" y="2632250"/>
                  <a:pt x="8116270" y="2638828"/>
                </a:cubicBezTo>
                <a:cubicBezTo>
                  <a:pt x="8071100" y="2656035"/>
                  <a:pt x="8026370" y="2675515"/>
                  <a:pt x="7981202" y="2692720"/>
                </a:cubicBezTo>
                <a:cubicBezTo>
                  <a:pt x="7951676" y="2703854"/>
                  <a:pt x="7922369" y="2719540"/>
                  <a:pt x="7882928" y="2707140"/>
                </a:cubicBezTo>
                <a:cubicBezTo>
                  <a:pt x="7916861" y="2643889"/>
                  <a:pt x="7974590" y="2632503"/>
                  <a:pt x="8021303" y="2613022"/>
                </a:cubicBezTo>
                <a:cubicBezTo>
                  <a:pt x="8079692" y="2588480"/>
                  <a:pt x="8114065" y="2542177"/>
                  <a:pt x="8155270" y="2490563"/>
                </a:cubicBezTo>
                <a:cubicBezTo>
                  <a:pt x="8112303" y="2478166"/>
                  <a:pt x="8085642" y="2516119"/>
                  <a:pt x="8051930" y="2514093"/>
                </a:cubicBezTo>
                <a:cubicBezTo>
                  <a:pt x="8050167" y="2507517"/>
                  <a:pt x="8047083" y="2497902"/>
                  <a:pt x="8047523" y="2497647"/>
                </a:cubicBezTo>
                <a:cubicBezTo>
                  <a:pt x="8102608" y="2469310"/>
                  <a:pt x="8128387" y="2416179"/>
                  <a:pt x="8136981" y="2351913"/>
                </a:cubicBezTo>
                <a:cubicBezTo>
                  <a:pt x="8141388" y="2318769"/>
                  <a:pt x="8161439" y="2308395"/>
                  <a:pt x="8181271" y="2293214"/>
                </a:cubicBezTo>
                <a:cubicBezTo>
                  <a:pt x="8250456" y="2239323"/>
                  <a:pt x="8323609" y="2190493"/>
                  <a:pt x="8380457" y="2116360"/>
                </a:cubicBezTo>
                <a:cubicBezTo>
                  <a:pt x="8314796" y="2126228"/>
                  <a:pt x="8262135" y="2174552"/>
                  <a:pt x="8191404" y="2195300"/>
                </a:cubicBezTo>
                <a:cubicBezTo>
                  <a:pt x="8247591" y="2113829"/>
                  <a:pt x="8320305" y="2072589"/>
                  <a:pt x="8386627" y="2023250"/>
                </a:cubicBezTo>
                <a:cubicBezTo>
                  <a:pt x="8416814" y="2000732"/>
                  <a:pt x="8444796" y="1971889"/>
                  <a:pt x="8481372" y="1959745"/>
                </a:cubicBezTo>
                <a:cubicBezTo>
                  <a:pt x="8494374" y="1955444"/>
                  <a:pt x="8515746" y="1946335"/>
                  <a:pt x="8505390" y="1922299"/>
                </a:cubicBezTo>
                <a:cubicBezTo>
                  <a:pt x="8496577" y="1902312"/>
                  <a:pt x="8479170" y="1908382"/>
                  <a:pt x="8463305" y="1914202"/>
                </a:cubicBezTo>
                <a:cubicBezTo>
                  <a:pt x="8425186" y="1928626"/>
                  <a:pt x="8385745" y="1928877"/>
                  <a:pt x="8334185" y="1928626"/>
                </a:cubicBezTo>
                <a:cubicBezTo>
                  <a:pt x="8377372" y="1862588"/>
                  <a:pt x="8456476" y="1882323"/>
                  <a:pt x="8493491" y="1812998"/>
                </a:cubicBezTo>
                <a:cubicBezTo>
                  <a:pt x="8447220" y="1800852"/>
                  <a:pt x="8411525" y="1825901"/>
                  <a:pt x="8374066" y="1830708"/>
                </a:cubicBezTo>
                <a:cubicBezTo>
                  <a:pt x="8340136" y="1835009"/>
                  <a:pt x="8331762" y="1823372"/>
                  <a:pt x="8339694" y="1785166"/>
                </a:cubicBezTo>
                <a:cubicBezTo>
                  <a:pt x="8352032" y="1725708"/>
                  <a:pt x="8333524" y="1695347"/>
                  <a:pt x="8284168" y="1711540"/>
                </a:cubicBezTo>
                <a:cubicBezTo>
                  <a:pt x="8238339" y="1726720"/>
                  <a:pt x="8233491" y="1704457"/>
                  <a:pt x="8245831" y="1670552"/>
                </a:cubicBezTo>
                <a:cubicBezTo>
                  <a:pt x="8263456" y="1621216"/>
                  <a:pt x="8243407" y="1583011"/>
                  <a:pt x="8229745" y="1541517"/>
                </a:cubicBezTo>
                <a:cubicBezTo>
                  <a:pt x="8208812" y="1478263"/>
                  <a:pt x="8217625" y="1447395"/>
                  <a:pt x="8262796" y="1400336"/>
                </a:cubicBezTo>
                <a:cubicBezTo>
                  <a:pt x="8288134" y="1374020"/>
                  <a:pt x="8315455" y="1351758"/>
                  <a:pt x="8352254" y="1328987"/>
                </a:cubicBezTo>
                <a:cubicBezTo>
                  <a:pt x="8267422" y="1316589"/>
                  <a:pt x="8356441" y="1274842"/>
                  <a:pt x="8326473" y="1248781"/>
                </a:cubicBezTo>
                <a:cubicBezTo>
                  <a:pt x="8266541" y="1238155"/>
                  <a:pt x="8217625" y="1321142"/>
                  <a:pt x="8136099" y="1297360"/>
                </a:cubicBezTo>
                <a:cubicBezTo>
                  <a:pt x="8236795" y="1225502"/>
                  <a:pt x="8348067" y="1201974"/>
                  <a:pt x="8420998" y="1106336"/>
                </a:cubicBezTo>
                <a:cubicBezTo>
                  <a:pt x="8404254" y="1084576"/>
                  <a:pt x="8387508" y="1104818"/>
                  <a:pt x="8373186" y="1096722"/>
                </a:cubicBezTo>
                <a:cubicBezTo>
                  <a:pt x="8373627" y="1091662"/>
                  <a:pt x="8372523" y="1084070"/>
                  <a:pt x="8375169" y="1081794"/>
                </a:cubicBezTo>
                <a:cubicBezTo>
                  <a:pt x="8429592" y="1029673"/>
                  <a:pt x="8430475" y="1028409"/>
                  <a:pt x="8372084" y="989950"/>
                </a:cubicBezTo>
                <a:cubicBezTo>
                  <a:pt x="8351592" y="976540"/>
                  <a:pt x="8353356" y="964648"/>
                  <a:pt x="8364151" y="947697"/>
                </a:cubicBezTo>
                <a:cubicBezTo>
                  <a:pt x="8371865" y="935805"/>
                  <a:pt x="8381118" y="925179"/>
                  <a:pt x="8376711" y="899118"/>
                </a:cubicBezTo>
                <a:cubicBezTo>
                  <a:pt x="8344763" y="932517"/>
                  <a:pt x="8190304" y="921636"/>
                  <a:pt x="8162981" y="918094"/>
                </a:cubicBezTo>
                <a:cubicBezTo>
                  <a:pt x="8132354" y="914300"/>
                  <a:pt x="8102167" y="898107"/>
                  <a:pt x="8069999" y="906961"/>
                </a:cubicBezTo>
                <a:cubicBezTo>
                  <a:pt x="8044219" y="914048"/>
                  <a:pt x="7924795" y="982613"/>
                  <a:pt x="7907827" y="903926"/>
                </a:cubicBezTo>
                <a:cubicBezTo>
                  <a:pt x="7906945" y="900130"/>
                  <a:pt x="7858693" y="908987"/>
                  <a:pt x="7832692" y="913287"/>
                </a:cubicBezTo>
                <a:cubicBezTo>
                  <a:pt x="7809776" y="916830"/>
                  <a:pt x="7783996" y="932517"/>
                  <a:pt x="7768573" y="901144"/>
                </a:cubicBezTo>
                <a:cubicBezTo>
                  <a:pt x="7759538" y="882673"/>
                  <a:pt x="7796776" y="846999"/>
                  <a:pt x="7830048" y="843963"/>
                </a:cubicBezTo>
                <a:cubicBezTo>
                  <a:pt x="7858913" y="841178"/>
                  <a:pt x="7889099" y="837130"/>
                  <a:pt x="7916642" y="844721"/>
                </a:cubicBezTo>
                <a:cubicBezTo>
                  <a:pt x="7950573" y="853831"/>
                  <a:pt x="7968860" y="839156"/>
                  <a:pt x="7978337" y="807530"/>
                </a:cubicBezTo>
                <a:cubicBezTo>
                  <a:pt x="7988911" y="772614"/>
                  <a:pt x="8009185" y="756419"/>
                  <a:pt x="8037167" y="740226"/>
                </a:cubicBezTo>
                <a:cubicBezTo>
                  <a:pt x="8105033" y="701012"/>
                  <a:pt x="8170253" y="655722"/>
                  <a:pt x="8244728" y="632950"/>
                </a:cubicBezTo>
                <a:cubicBezTo>
                  <a:pt x="8259491" y="628396"/>
                  <a:pt x="8275796" y="622323"/>
                  <a:pt x="8282626" y="592216"/>
                </a:cubicBezTo>
                <a:cubicBezTo>
                  <a:pt x="8081014" y="637251"/>
                  <a:pt x="7897251" y="754650"/>
                  <a:pt x="7689250" y="747818"/>
                </a:cubicBezTo>
                <a:cubicBezTo>
                  <a:pt x="7746098" y="710625"/>
                  <a:pt x="7811978" y="708600"/>
                  <a:pt x="7872573" y="682541"/>
                </a:cubicBezTo>
                <a:cubicBezTo>
                  <a:pt x="7829607" y="663058"/>
                  <a:pt x="7789284" y="683299"/>
                  <a:pt x="7748521" y="694433"/>
                </a:cubicBezTo>
                <a:cubicBezTo>
                  <a:pt x="7714368" y="703539"/>
                  <a:pt x="7683521" y="705058"/>
                  <a:pt x="7679775" y="650662"/>
                </a:cubicBezTo>
                <a:cubicBezTo>
                  <a:pt x="7681099" y="647120"/>
                  <a:pt x="7680878" y="642565"/>
                  <a:pt x="7680657" y="638264"/>
                </a:cubicBezTo>
                <a:cubicBezTo>
                  <a:pt x="7692117" y="615746"/>
                  <a:pt x="7709962" y="604107"/>
                  <a:pt x="7731115" y="597528"/>
                </a:cubicBezTo>
                <a:cubicBezTo>
                  <a:pt x="7743895" y="593480"/>
                  <a:pt x="7760860" y="587408"/>
                  <a:pt x="7760642" y="571216"/>
                </a:cubicBezTo>
                <a:cubicBezTo>
                  <a:pt x="7759980" y="511252"/>
                  <a:pt x="7800743" y="493793"/>
                  <a:pt x="7841505" y="476336"/>
                </a:cubicBezTo>
                <a:cubicBezTo>
                  <a:pt x="7818810" y="446481"/>
                  <a:pt x="7800963" y="468492"/>
                  <a:pt x="7783776" y="466216"/>
                </a:cubicBezTo>
                <a:cubicBezTo>
                  <a:pt x="7772539" y="464697"/>
                  <a:pt x="7762403" y="461915"/>
                  <a:pt x="7762403" y="446481"/>
                </a:cubicBezTo>
                <a:cubicBezTo>
                  <a:pt x="7762183" y="433576"/>
                  <a:pt x="7767472" y="418901"/>
                  <a:pt x="7778488" y="418650"/>
                </a:cubicBezTo>
                <a:cubicBezTo>
                  <a:pt x="7847454" y="416372"/>
                  <a:pt x="7885573" y="333384"/>
                  <a:pt x="7957184" y="333131"/>
                </a:cubicBezTo>
                <a:cubicBezTo>
                  <a:pt x="7999930" y="333131"/>
                  <a:pt x="7934928" y="286324"/>
                  <a:pt x="7971064" y="266841"/>
                </a:cubicBezTo>
                <a:cubicBezTo>
                  <a:pt x="7978998" y="262539"/>
                  <a:pt x="7950352" y="255964"/>
                  <a:pt x="7937572" y="256975"/>
                </a:cubicBezTo>
                <a:cubicBezTo>
                  <a:pt x="7925014" y="257986"/>
                  <a:pt x="7913777" y="270384"/>
                  <a:pt x="7898573" y="261528"/>
                </a:cubicBezTo>
                <a:cubicBezTo>
                  <a:pt x="7890201" y="229903"/>
                  <a:pt x="7911793" y="218263"/>
                  <a:pt x="7929642" y="209408"/>
                </a:cubicBezTo>
                <a:cubicBezTo>
                  <a:pt x="7970845" y="188914"/>
                  <a:pt x="8010947" y="164120"/>
                  <a:pt x="8056117" y="156782"/>
                </a:cubicBezTo>
                <a:cubicBezTo>
                  <a:pt x="8072200" y="154252"/>
                  <a:pt x="8032981" y="120348"/>
                  <a:pt x="8025270" y="108457"/>
                </a:cubicBezTo>
                <a:cubicBezTo>
                  <a:pt x="8070715" y="77210"/>
                  <a:pt x="8118460" y="54170"/>
                  <a:pt x="8167695" y="35609"/>
                </a:cubicBezTo>
                <a:lnTo>
                  <a:pt x="8251347" y="102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202"/>
                </a:lnTo>
                <a:lnTo>
                  <a:pt x="10023511" y="10202"/>
                </a:lnTo>
                <a:lnTo>
                  <a:pt x="10081290" y="46954"/>
                </a:lnTo>
                <a:cubicBezTo>
                  <a:pt x="10124649" y="67728"/>
                  <a:pt x="10173137" y="84332"/>
                  <a:pt x="10208104" y="121978"/>
                </a:cubicBezTo>
                <a:cubicBezTo>
                  <a:pt x="10094034" y="151970"/>
                  <a:pt x="9991464" y="182272"/>
                  <a:pt x="9887339" y="204920"/>
                </a:cubicBezTo>
                <a:cubicBezTo>
                  <a:pt x="9776996" y="228793"/>
                  <a:pt x="9683441" y="293373"/>
                  <a:pt x="9575589" y="322144"/>
                </a:cubicBezTo>
                <a:cubicBezTo>
                  <a:pt x="9552585" y="328266"/>
                  <a:pt x="9524923" y="349690"/>
                  <a:pt x="9516842" y="370501"/>
                </a:cubicBezTo>
                <a:cubicBezTo>
                  <a:pt x="9490734" y="437836"/>
                  <a:pt x="8969489" y="626679"/>
                  <a:pt x="9031031" y="686665"/>
                </a:cubicBezTo>
                <a:cubicBezTo>
                  <a:pt x="9056518" y="711458"/>
                  <a:pt x="9089464" y="729209"/>
                  <a:pt x="9123967" y="753695"/>
                </a:cubicBezTo>
                <a:cubicBezTo>
                  <a:pt x="9072057" y="799910"/>
                  <a:pt x="9013626" y="820111"/>
                  <a:pt x="8951461" y="833883"/>
                </a:cubicBezTo>
                <a:cubicBezTo>
                  <a:pt x="8932810" y="838168"/>
                  <a:pt x="8914473" y="846737"/>
                  <a:pt x="8912607" y="867550"/>
                </a:cubicBezTo>
                <a:cubicBezTo>
                  <a:pt x="8910744" y="889280"/>
                  <a:pt x="8929704" y="897848"/>
                  <a:pt x="8945555" y="907951"/>
                </a:cubicBezTo>
                <a:cubicBezTo>
                  <a:pt x="8967622" y="922028"/>
                  <a:pt x="8989069" y="934273"/>
                  <a:pt x="9017042" y="936109"/>
                </a:cubicBezTo>
                <a:cubicBezTo>
                  <a:pt x="9063046" y="938863"/>
                  <a:pt x="9085112" y="978039"/>
                  <a:pt x="9111842" y="1007420"/>
                </a:cubicBezTo>
                <a:cubicBezTo>
                  <a:pt x="9126761" y="1023949"/>
                  <a:pt x="9134223" y="1057308"/>
                  <a:pt x="9108115" y="1063124"/>
                </a:cubicBezTo>
                <a:cubicBezTo>
                  <a:pt x="9045328" y="1077205"/>
                  <a:pt x="9050302" y="1117910"/>
                  <a:pt x="9051854" y="1164126"/>
                </a:cubicBezTo>
                <a:cubicBezTo>
                  <a:pt x="9054030" y="1221361"/>
                  <a:pt x="9091019" y="1247681"/>
                  <a:pt x="9136399" y="1269719"/>
                </a:cubicBezTo>
                <a:cubicBezTo>
                  <a:pt x="9151940" y="1277369"/>
                  <a:pt x="9174006" y="1277064"/>
                  <a:pt x="9179914" y="1300937"/>
                </a:cubicBezTo>
                <a:cubicBezTo>
                  <a:pt x="9154426" y="1323586"/>
                  <a:pt x="9123344" y="1305223"/>
                  <a:pt x="9095990" y="1311649"/>
                </a:cubicBezTo>
                <a:cubicBezTo>
                  <a:pt x="9073302" y="1316851"/>
                  <a:pt x="9035692" y="1314098"/>
                  <a:pt x="9066775" y="1355722"/>
                </a:cubicBezTo>
                <a:cubicBezTo>
                  <a:pt x="9075790" y="1367658"/>
                  <a:pt x="9065221" y="1376842"/>
                  <a:pt x="9053719" y="1377759"/>
                </a:cubicBezTo>
                <a:cubicBezTo>
                  <a:pt x="8961718" y="1387247"/>
                  <a:pt x="9003989" y="1471416"/>
                  <a:pt x="8974460" y="1515794"/>
                </a:cubicBezTo>
                <a:cubicBezTo>
                  <a:pt x="8966381" y="1528036"/>
                  <a:pt x="8975084" y="1549154"/>
                  <a:pt x="8987827" y="1554357"/>
                </a:cubicBezTo>
                <a:cubicBezTo>
                  <a:pt x="9069261" y="1588638"/>
                  <a:pt x="9080451" y="1670357"/>
                  <a:pt x="9119926" y="1740752"/>
                </a:cubicBezTo>
                <a:cubicBezTo>
                  <a:pt x="9077031" y="1768602"/>
                  <a:pt x="9025747" y="1774723"/>
                  <a:pt x="8979435" y="1792782"/>
                </a:cubicBezTo>
                <a:cubicBezTo>
                  <a:pt x="8931257" y="1811758"/>
                  <a:pt x="8931257" y="1825837"/>
                  <a:pt x="8971042" y="1880927"/>
                </a:cubicBezTo>
                <a:cubicBezTo>
                  <a:pt x="8867539" y="1892865"/>
                  <a:pt x="8867539" y="1892865"/>
                  <a:pt x="8899553" y="1979481"/>
                </a:cubicBezTo>
                <a:cubicBezTo>
                  <a:pt x="8812832" y="1987439"/>
                  <a:pt x="8755644" y="2028451"/>
                  <a:pt x="8742279" y="2118129"/>
                </a:cubicBezTo>
                <a:cubicBezTo>
                  <a:pt x="8735751" y="2161590"/>
                  <a:pt x="8696588" y="2182094"/>
                  <a:pt x="8653074" y="2211172"/>
                </a:cubicBezTo>
                <a:cubicBezTo>
                  <a:pt x="8707155" y="2239331"/>
                  <a:pt x="8743833" y="2298094"/>
                  <a:pt x="8806929" y="2235961"/>
                </a:cubicBezTo>
                <a:cubicBezTo>
                  <a:pt x="8829929" y="2213314"/>
                  <a:pt x="8827757" y="2242084"/>
                  <a:pt x="8830862" y="2250347"/>
                </a:cubicBezTo>
                <a:cubicBezTo>
                  <a:pt x="8838321" y="2270546"/>
                  <a:pt x="8822781" y="2284015"/>
                  <a:pt x="8812524" y="2299317"/>
                </a:cubicBezTo>
                <a:cubicBezTo>
                  <a:pt x="8802578" y="2314621"/>
                  <a:pt x="8790765" y="2330841"/>
                  <a:pt x="8787969" y="2347984"/>
                </a:cubicBezTo>
                <a:cubicBezTo>
                  <a:pt x="8786105" y="2359919"/>
                  <a:pt x="8795118" y="2377363"/>
                  <a:pt x="8805064" y="2386240"/>
                </a:cubicBezTo>
                <a:cubicBezTo>
                  <a:pt x="8857283" y="2433068"/>
                  <a:pt x="8826201" y="2538354"/>
                  <a:pt x="8925043" y="2551822"/>
                </a:cubicBezTo>
                <a:cubicBezTo>
                  <a:pt x="8969489" y="2557941"/>
                  <a:pt x="8990934" y="2596506"/>
                  <a:pt x="9023571" y="2617624"/>
                </a:cubicBezTo>
                <a:cubicBezTo>
                  <a:pt x="9137020" y="2691385"/>
                  <a:pt x="9212861" y="2786265"/>
                  <a:pt x="9247982" y="2916649"/>
                </a:cubicBezTo>
                <a:cubicBezTo>
                  <a:pt x="9257617" y="2952764"/>
                  <a:pt x="9294606" y="2981842"/>
                  <a:pt x="9318539" y="3013671"/>
                </a:cubicBezTo>
                <a:cubicBezTo>
                  <a:pt x="9307037" y="3036932"/>
                  <a:pt x="9244252" y="2986737"/>
                  <a:pt x="9266320" y="3047949"/>
                </a:cubicBezTo>
                <a:cubicBezTo>
                  <a:pt x="9283104" y="3093860"/>
                  <a:pt x="9325999" y="3122324"/>
                  <a:pt x="9366406" y="3149564"/>
                </a:cubicBezTo>
                <a:cubicBezTo>
                  <a:pt x="9412407" y="3180476"/>
                  <a:pt x="9463381" y="3205267"/>
                  <a:pt x="9484207" y="3262501"/>
                </a:cubicBezTo>
                <a:cubicBezTo>
                  <a:pt x="9488559" y="3274744"/>
                  <a:pt x="9502544" y="3287599"/>
                  <a:pt x="9514977" y="3292497"/>
                </a:cubicBezTo>
                <a:cubicBezTo>
                  <a:pt x="10163348" y="4299754"/>
                  <a:pt x="11759406" y="4306487"/>
                  <a:pt x="11943411" y="4299446"/>
                </a:cubicBezTo>
                <a:cubicBezTo>
                  <a:pt x="11999126" y="4297227"/>
                  <a:pt x="12054083" y="4291680"/>
                  <a:pt x="12108408" y="4283397"/>
                </a:cubicBezTo>
                <a:lnTo>
                  <a:pt x="12192000" y="426656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205082"/>
                </a:lnTo>
                <a:lnTo>
                  <a:pt x="31834" y="6211531"/>
                </a:lnTo>
                <a:cubicBezTo>
                  <a:pt x="102913" y="6222434"/>
                  <a:pt x="174818" y="6229736"/>
                  <a:pt x="247714" y="6232657"/>
                </a:cubicBezTo>
                <a:cubicBezTo>
                  <a:pt x="488463" y="6241925"/>
                  <a:pt x="2576720" y="6233063"/>
                  <a:pt x="3425038" y="4907153"/>
                </a:cubicBezTo>
                <a:cubicBezTo>
                  <a:pt x="3441305" y="4900705"/>
                  <a:pt x="3459603" y="4883784"/>
                  <a:pt x="3465296" y="4867667"/>
                </a:cubicBezTo>
                <a:cubicBezTo>
                  <a:pt x="3492545" y="4792327"/>
                  <a:pt x="3559239" y="4759693"/>
                  <a:pt x="3619425" y="4719002"/>
                </a:cubicBezTo>
                <a:cubicBezTo>
                  <a:pt x="3672294" y="4683144"/>
                  <a:pt x="3728417" y="4645676"/>
                  <a:pt x="3750377" y="4585241"/>
                </a:cubicBezTo>
                <a:cubicBezTo>
                  <a:pt x="3779250" y="4504664"/>
                  <a:pt x="3697103" y="4570738"/>
                  <a:pt x="3682054" y="4540118"/>
                </a:cubicBezTo>
                <a:cubicBezTo>
                  <a:pt x="3713368" y="4498220"/>
                  <a:pt x="3761764" y="4459943"/>
                  <a:pt x="3774370" y="4412403"/>
                </a:cubicBezTo>
                <a:cubicBezTo>
                  <a:pt x="3820322" y="4240771"/>
                  <a:pt x="3919551" y="4115875"/>
                  <a:pt x="4067986" y="4018780"/>
                </a:cubicBezTo>
                <a:cubicBezTo>
                  <a:pt x="4110687" y="3990980"/>
                  <a:pt x="4138745" y="3940215"/>
                  <a:pt x="4196899" y="3932160"/>
                </a:cubicBezTo>
                <a:cubicBezTo>
                  <a:pt x="4326221" y="3914431"/>
                  <a:pt x="4285554" y="3775837"/>
                  <a:pt x="4353877" y="3714196"/>
                </a:cubicBezTo>
                <a:cubicBezTo>
                  <a:pt x="4366890" y="3702509"/>
                  <a:pt x="4378682" y="3679548"/>
                  <a:pt x="4376244" y="3663837"/>
                </a:cubicBezTo>
                <a:cubicBezTo>
                  <a:pt x="4372586" y="3641270"/>
                  <a:pt x="4357130" y="3619918"/>
                  <a:pt x="4344116" y="3599773"/>
                </a:cubicBezTo>
                <a:cubicBezTo>
                  <a:pt x="4330695" y="3579630"/>
                  <a:pt x="4310365" y="3561901"/>
                  <a:pt x="4320122" y="3535311"/>
                </a:cubicBezTo>
                <a:cubicBezTo>
                  <a:pt x="4324186" y="3524435"/>
                  <a:pt x="4321344" y="3486562"/>
                  <a:pt x="4351436" y="3516374"/>
                </a:cubicBezTo>
                <a:cubicBezTo>
                  <a:pt x="4433989" y="3598163"/>
                  <a:pt x="4481978" y="3520810"/>
                  <a:pt x="4552738" y="3483742"/>
                </a:cubicBezTo>
                <a:cubicBezTo>
                  <a:pt x="4495805" y="3445466"/>
                  <a:pt x="4444564" y="3418474"/>
                  <a:pt x="4436023" y="3361265"/>
                </a:cubicBezTo>
                <a:cubicBezTo>
                  <a:pt x="4418537" y="3243216"/>
                  <a:pt x="4343713" y="3189231"/>
                  <a:pt x="4230249" y="3178754"/>
                </a:cubicBezTo>
                <a:cubicBezTo>
                  <a:pt x="4272135" y="3064738"/>
                  <a:pt x="4272135" y="3064738"/>
                  <a:pt x="4136714" y="3049023"/>
                </a:cubicBezTo>
                <a:cubicBezTo>
                  <a:pt x="4188768" y="2976505"/>
                  <a:pt x="4188768" y="2957972"/>
                  <a:pt x="4125732" y="2932992"/>
                </a:cubicBezTo>
                <a:cubicBezTo>
                  <a:pt x="4065138" y="2909221"/>
                  <a:pt x="3998039" y="2901162"/>
                  <a:pt x="3941916" y="2864502"/>
                </a:cubicBezTo>
                <a:cubicBezTo>
                  <a:pt x="3993565" y="2771837"/>
                  <a:pt x="4008205" y="2664266"/>
                  <a:pt x="4114752" y="2619140"/>
                </a:cubicBezTo>
                <a:cubicBezTo>
                  <a:pt x="4131425" y="2612292"/>
                  <a:pt x="4142812" y="2584492"/>
                  <a:pt x="4132241" y="2568377"/>
                </a:cubicBezTo>
                <a:cubicBezTo>
                  <a:pt x="4093606" y="2509959"/>
                  <a:pt x="4148913" y="2399163"/>
                  <a:pt x="4028540" y="2386674"/>
                </a:cubicBezTo>
                <a:cubicBezTo>
                  <a:pt x="4013491" y="2385466"/>
                  <a:pt x="3999664" y="2373378"/>
                  <a:pt x="4011458" y="2357665"/>
                </a:cubicBezTo>
                <a:cubicBezTo>
                  <a:pt x="4052127" y="2302873"/>
                  <a:pt x="4002918" y="2306498"/>
                  <a:pt x="3973233" y="2299649"/>
                </a:cubicBezTo>
                <a:cubicBezTo>
                  <a:pt x="3937444" y="2291191"/>
                  <a:pt x="3896777" y="2315362"/>
                  <a:pt x="3863429" y="2285548"/>
                </a:cubicBezTo>
                <a:cubicBezTo>
                  <a:pt x="3871158" y="2254123"/>
                  <a:pt x="3900029" y="2254525"/>
                  <a:pt x="3920363" y="2244454"/>
                </a:cubicBezTo>
                <a:cubicBezTo>
                  <a:pt x="3979737" y="2215444"/>
                  <a:pt x="4028133" y="2180798"/>
                  <a:pt x="4030981" y="2105456"/>
                </a:cubicBezTo>
                <a:cubicBezTo>
                  <a:pt x="4033011" y="2044620"/>
                  <a:pt x="4039518" y="1991037"/>
                  <a:pt x="3957370" y="1972502"/>
                </a:cubicBezTo>
                <a:cubicBezTo>
                  <a:pt x="3923211" y="1964846"/>
                  <a:pt x="3932973" y="1920933"/>
                  <a:pt x="3952493" y="1899176"/>
                </a:cubicBezTo>
                <a:cubicBezTo>
                  <a:pt x="3987466" y="1860500"/>
                  <a:pt x="4016337" y="1808931"/>
                  <a:pt x="4076527" y="1805304"/>
                </a:cubicBezTo>
                <a:cubicBezTo>
                  <a:pt x="4113127" y="1802888"/>
                  <a:pt x="4141188" y="1786769"/>
                  <a:pt x="4170061" y="1768238"/>
                </a:cubicBezTo>
                <a:cubicBezTo>
                  <a:pt x="4190800" y="1754940"/>
                  <a:pt x="4215607" y="1743661"/>
                  <a:pt x="4213168" y="1715057"/>
                </a:cubicBezTo>
                <a:cubicBezTo>
                  <a:pt x="4210729" y="1687660"/>
                  <a:pt x="4186736" y="1676379"/>
                  <a:pt x="4162334" y="1670739"/>
                </a:cubicBezTo>
                <a:cubicBezTo>
                  <a:pt x="4080998" y="1652609"/>
                  <a:pt x="4004547" y="1626018"/>
                  <a:pt x="3936629" y="1565182"/>
                </a:cubicBezTo>
                <a:cubicBezTo>
                  <a:pt x="3981773" y="1532950"/>
                  <a:pt x="4024878" y="1509583"/>
                  <a:pt x="4058225" y="1476947"/>
                </a:cubicBezTo>
                <a:cubicBezTo>
                  <a:pt x="4138745" y="1397984"/>
                  <a:pt x="3456757" y="1149400"/>
                  <a:pt x="3422598" y="1060763"/>
                </a:cubicBezTo>
                <a:cubicBezTo>
                  <a:pt x="3412025" y="1033367"/>
                  <a:pt x="3375832" y="1005166"/>
                  <a:pt x="3345734" y="997107"/>
                </a:cubicBezTo>
                <a:cubicBezTo>
                  <a:pt x="3204622" y="959235"/>
                  <a:pt x="3082216" y="874224"/>
                  <a:pt x="2937846" y="842798"/>
                </a:cubicBezTo>
                <a:cubicBezTo>
                  <a:pt x="2801610" y="812986"/>
                  <a:pt x="2667409" y="773098"/>
                  <a:pt x="2518162" y="733618"/>
                </a:cubicBezTo>
                <a:cubicBezTo>
                  <a:pt x="2609662" y="634506"/>
                  <a:pt x="2771925" y="646191"/>
                  <a:pt x="2809744" y="503164"/>
                </a:cubicBezTo>
                <a:cubicBezTo>
                  <a:pt x="2662121" y="466098"/>
                  <a:pt x="2506776" y="508403"/>
                  <a:pt x="2364438" y="449579"/>
                </a:cubicBezTo>
                <a:cubicBezTo>
                  <a:pt x="2352239" y="444343"/>
                  <a:pt x="2335563" y="449579"/>
                  <a:pt x="2320927" y="451191"/>
                </a:cubicBezTo>
                <a:cubicBezTo>
                  <a:pt x="2027715" y="482617"/>
                  <a:pt x="1735723" y="455221"/>
                  <a:pt x="1446580" y="415735"/>
                </a:cubicBezTo>
                <a:cubicBezTo>
                  <a:pt x="1030148" y="359334"/>
                  <a:pt x="612089" y="323476"/>
                  <a:pt x="193217" y="298092"/>
                </a:cubicBezTo>
                <a:lnTo>
                  <a:pt x="0" y="28767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DCC3-5F53-00DD-A34A-1AF8ACFCEEEF}"/>
              </a:ext>
            </a:extLst>
          </p:cNvPr>
          <p:cNvSpPr txBox="1"/>
          <p:nvPr/>
        </p:nvSpPr>
        <p:spPr>
          <a:xfrm>
            <a:off x="4177884" y="-2933"/>
            <a:ext cx="6801055" cy="14593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Pick Shift Page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16022-776E-6450-6EA8-AA44400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6" y="1311451"/>
            <a:ext cx="2704478" cy="4150453"/>
          </a:xfrm>
          <a:prstGeom prst="rect">
            <a:avLst/>
          </a:prstGeom>
        </p:spPr>
      </p:pic>
      <p:pic>
        <p:nvPicPr>
          <p:cNvPr id="8" name="Graphic 8" descr="Arrow Right with solid fill">
            <a:extLst>
              <a:ext uri="{FF2B5EF4-FFF2-40B4-BE49-F238E27FC236}">
                <a16:creationId xmlns:a16="http://schemas.microsoft.com/office/drawing/2014/main" id="{8BE065B6-9E90-0759-32E1-35BB186E2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615" y="882336"/>
            <a:ext cx="1977004" cy="1977004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B4B2FC-182B-1688-18E1-DB5D337DD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672" y="1255998"/>
            <a:ext cx="2871010" cy="42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7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3E573C-3958-42CC-A225-6B8B07B0F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7AE4E8-E01E-4FD9-89B2-91EF5C7D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6758 w 12192000"/>
              <a:gd name="connsiteY0" fmla="*/ 10203 h 6858000"/>
              <a:gd name="connsiteX1" fmla="*/ 5392866 w 12192000"/>
              <a:gd name="connsiteY1" fmla="*/ 11426 h 6858000"/>
              <a:gd name="connsiteX2" fmla="*/ 5281815 w 12192000"/>
              <a:gd name="connsiteY2" fmla="*/ 43431 h 6858000"/>
              <a:gd name="connsiteX3" fmla="*/ 5060816 w 12192000"/>
              <a:gd name="connsiteY3" fmla="*/ 140336 h 6858000"/>
              <a:gd name="connsiteX4" fmla="*/ 5019170 w 12192000"/>
              <a:gd name="connsiteY4" fmla="*/ 180311 h 6858000"/>
              <a:gd name="connsiteX5" fmla="*/ 4674779 w 12192000"/>
              <a:gd name="connsiteY5" fmla="*/ 441672 h 6858000"/>
              <a:gd name="connsiteX6" fmla="*/ 4740661 w 12192000"/>
              <a:gd name="connsiteY6" fmla="*/ 497083 h 6858000"/>
              <a:gd name="connsiteX7" fmla="*/ 4618372 w 12192000"/>
              <a:gd name="connsiteY7" fmla="*/ 563372 h 6858000"/>
              <a:gd name="connsiteX8" fmla="*/ 4590828 w 12192000"/>
              <a:gd name="connsiteY8" fmla="*/ 591204 h 6858000"/>
              <a:gd name="connsiteX9" fmla="*/ 4614185 w 12192000"/>
              <a:gd name="connsiteY9" fmla="*/ 624601 h 6858000"/>
              <a:gd name="connsiteX10" fmla="*/ 4664862 w 12192000"/>
              <a:gd name="connsiteY10" fmla="*/ 647878 h 6858000"/>
              <a:gd name="connsiteX11" fmla="*/ 4732066 w 12192000"/>
              <a:gd name="connsiteY11" fmla="*/ 706829 h 6858000"/>
              <a:gd name="connsiteX12" fmla="*/ 4729423 w 12192000"/>
              <a:gd name="connsiteY12" fmla="*/ 752878 h 6858000"/>
              <a:gd name="connsiteX13" fmla="*/ 4689540 w 12192000"/>
              <a:gd name="connsiteY13" fmla="*/ 836372 h 6858000"/>
              <a:gd name="connsiteX14" fmla="*/ 4749475 w 12192000"/>
              <a:gd name="connsiteY14" fmla="*/ 923661 h 6858000"/>
              <a:gd name="connsiteX15" fmla="*/ 4780322 w 12192000"/>
              <a:gd name="connsiteY15" fmla="*/ 949468 h 6858000"/>
              <a:gd name="connsiteX16" fmla="*/ 4720828 w 12192000"/>
              <a:gd name="connsiteY16" fmla="*/ 958323 h 6858000"/>
              <a:gd name="connsiteX17" fmla="*/ 4700119 w 12192000"/>
              <a:gd name="connsiteY17" fmla="*/ 994757 h 6858000"/>
              <a:gd name="connsiteX18" fmla="*/ 4690862 w 12192000"/>
              <a:gd name="connsiteY18" fmla="*/ 1012975 h 6858000"/>
              <a:gd name="connsiteX19" fmla="*/ 4634676 w 12192000"/>
              <a:gd name="connsiteY19" fmla="*/ 1127083 h 6858000"/>
              <a:gd name="connsiteX20" fmla="*/ 4644152 w 12192000"/>
              <a:gd name="connsiteY20" fmla="*/ 1158961 h 6858000"/>
              <a:gd name="connsiteX21" fmla="*/ 4737797 w 12192000"/>
              <a:gd name="connsiteY21" fmla="*/ 1313047 h 6858000"/>
              <a:gd name="connsiteX22" fmla="*/ 4638204 w 12192000"/>
              <a:gd name="connsiteY22" fmla="*/ 1356058 h 6858000"/>
              <a:gd name="connsiteX23" fmla="*/ 4632253 w 12192000"/>
              <a:gd name="connsiteY23" fmla="*/ 1428925 h 6858000"/>
              <a:gd name="connsiteX24" fmla="*/ 4581575 w 12192000"/>
              <a:gd name="connsiteY24" fmla="*/ 1510395 h 6858000"/>
              <a:gd name="connsiteX25" fmla="*/ 4470084 w 12192000"/>
              <a:gd name="connsiteY25" fmla="*/ 1625011 h 6858000"/>
              <a:gd name="connsiteX26" fmla="*/ 4406845 w 12192000"/>
              <a:gd name="connsiteY26" fmla="*/ 1701926 h 6858000"/>
              <a:gd name="connsiteX27" fmla="*/ 4515913 w 12192000"/>
              <a:gd name="connsiteY27" fmla="*/ 1722418 h 6858000"/>
              <a:gd name="connsiteX28" fmla="*/ 4532879 w 12192000"/>
              <a:gd name="connsiteY28" fmla="*/ 1734311 h 6858000"/>
              <a:gd name="connsiteX29" fmla="*/ 4519880 w 12192000"/>
              <a:gd name="connsiteY29" fmla="*/ 1774792 h 6858000"/>
              <a:gd name="connsiteX30" fmla="*/ 4502473 w 12192000"/>
              <a:gd name="connsiteY30" fmla="*/ 1815024 h 6858000"/>
              <a:gd name="connsiteX31" fmla="*/ 4514592 w 12192000"/>
              <a:gd name="connsiteY31" fmla="*/ 1846649 h 6858000"/>
              <a:gd name="connsiteX32" fmla="*/ 4599644 w 12192000"/>
              <a:gd name="connsiteY32" fmla="*/ 1983529 h 6858000"/>
              <a:gd name="connsiteX33" fmla="*/ 4669490 w 12192000"/>
              <a:gd name="connsiteY33" fmla="*/ 2037925 h 6858000"/>
              <a:gd name="connsiteX34" fmla="*/ 4828575 w 12192000"/>
              <a:gd name="connsiteY34" fmla="*/ 2285118 h 6858000"/>
              <a:gd name="connsiteX35" fmla="*/ 4878593 w 12192000"/>
              <a:gd name="connsiteY35" fmla="*/ 2365322 h 6858000"/>
              <a:gd name="connsiteX36" fmla="*/ 4841575 w 12192000"/>
              <a:gd name="connsiteY36" fmla="*/ 2393659 h 6858000"/>
              <a:gd name="connsiteX37" fmla="*/ 4912527 w 12192000"/>
              <a:gd name="connsiteY37" fmla="*/ 2477660 h 6858000"/>
              <a:gd name="connsiteX38" fmla="*/ 4996035 w 12192000"/>
              <a:gd name="connsiteY38" fmla="*/ 2571021 h 6858000"/>
              <a:gd name="connsiteX39" fmla="*/ 5017848 w 12192000"/>
              <a:gd name="connsiteY39" fmla="*/ 2595818 h 6858000"/>
              <a:gd name="connsiteX40" fmla="*/ 6739364 w 12192000"/>
              <a:gd name="connsiteY40" fmla="*/ 3428225 h 6858000"/>
              <a:gd name="connsiteX41" fmla="*/ 7193263 w 12192000"/>
              <a:gd name="connsiteY41" fmla="*/ 3305514 h 6858000"/>
              <a:gd name="connsiteX42" fmla="*/ 7372843 w 12192000"/>
              <a:gd name="connsiteY42" fmla="*/ 3210130 h 6858000"/>
              <a:gd name="connsiteX43" fmla="*/ 7602877 w 12192000"/>
              <a:gd name="connsiteY43" fmla="*/ 3057057 h 6858000"/>
              <a:gd name="connsiteX44" fmla="*/ 7848777 w 12192000"/>
              <a:gd name="connsiteY44" fmla="*/ 2933840 h 6858000"/>
              <a:gd name="connsiteX45" fmla="*/ 7932507 w 12192000"/>
              <a:gd name="connsiteY45" fmla="*/ 2820997 h 6858000"/>
              <a:gd name="connsiteX46" fmla="*/ 7961812 w 12192000"/>
              <a:gd name="connsiteY46" fmla="*/ 2789372 h 6858000"/>
              <a:gd name="connsiteX47" fmla="*/ 8035185 w 12192000"/>
              <a:gd name="connsiteY47" fmla="*/ 2748129 h 6858000"/>
              <a:gd name="connsiteX48" fmla="*/ 8163202 w 12192000"/>
              <a:gd name="connsiteY48" fmla="*/ 2659069 h 6858000"/>
              <a:gd name="connsiteX49" fmla="*/ 8116270 w 12192000"/>
              <a:gd name="connsiteY49" fmla="*/ 2638828 h 6858000"/>
              <a:gd name="connsiteX50" fmla="*/ 7981202 w 12192000"/>
              <a:gd name="connsiteY50" fmla="*/ 2692720 h 6858000"/>
              <a:gd name="connsiteX51" fmla="*/ 7882928 w 12192000"/>
              <a:gd name="connsiteY51" fmla="*/ 2707140 h 6858000"/>
              <a:gd name="connsiteX52" fmla="*/ 8021303 w 12192000"/>
              <a:gd name="connsiteY52" fmla="*/ 2613022 h 6858000"/>
              <a:gd name="connsiteX53" fmla="*/ 8155270 w 12192000"/>
              <a:gd name="connsiteY53" fmla="*/ 2490563 h 6858000"/>
              <a:gd name="connsiteX54" fmla="*/ 8051930 w 12192000"/>
              <a:gd name="connsiteY54" fmla="*/ 2514093 h 6858000"/>
              <a:gd name="connsiteX55" fmla="*/ 8047523 w 12192000"/>
              <a:gd name="connsiteY55" fmla="*/ 2497647 h 6858000"/>
              <a:gd name="connsiteX56" fmla="*/ 8136981 w 12192000"/>
              <a:gd name="connsiteY56" fmla="*/ 2351913 h 6858000"/>
              <a:gd name="connsiteX57" fmla="*/ 8181271 w 12192000"/>
              <a:gd name="connsiteY57" fmla="*/ 2293214 h 6858000"/>
              <a:gd name="connsiteX58" fmla="*/ 8380457 w 12192000"/>
              <a:gd name="connsiteY58" fmla="*/ 2116360 h 6858000"/>
              <a:gd name="connsiteX59" fmla="*/ 8191404 w 12192000"/>
              <a:gd name="connsiteY59" fmla="*/ 2195300 h 6858000"/>
              <a:gd name="connsiteX60" fmla="*/ 8386627 w 12192000"/>
              <a:gd name="connsiteY60" fmla="*/ 2023250 h 6858000"/>
              <a:gd name="connsiteX61" fmla="*/ 8481372 w 12192000"/>
              <a:gd name="connsiteY61" fmla="*/ 1959745 h 6858000"/>
              <a:gd name="connsiteX62" fmla="*/ 8505390 w 12192000"/>
              <a:gd name="connsiteY62" fmla="*/ 1922299 h 6858000"/>
              <a:gd name="connsiteX63" fmla="*/ 8463305 w 12192000"/>
              <a:gd name="connsiteY63" fmla="*/ 1914202 h 6858000"/>
              <a:gd name="connsiteX64" fmla="*/ 8334185 w 12192000"/>
              <a:gd name="connsiteY64" fmla="*/ 1928626 h 6858000"/>
              <a:gd name="connsiteX65" fmla="*/ 8493491 w 12192000"/>
              <a:gd name="connsiteY65" fmla="*/ 1812998 h 6858000"/>
              <a:gd name="connsiteX66" fmla="*/ 8374066 w 12192000"/>
              <a:gd name="connsiteY66" fmla="*/ 1830708 h 6858000"/>
              <a:gd name="connsiteX67" fmla="*/ 8339694 w 12192000"/>
              <a:gd name="connsiteY67" fmla="*/ 1785166 h 6858000"/>
              <a:gd name="connsiteX68" fmla="*/ 8284168 w 12192000"/>
              <a:gd name="connsiteY68" fmla="*/ 1711540 h 6858000"/>
              <a:gd name="connsiteX69" fmla="*/ 8245831 w 12192000"/>
              <a:gd name="connsiteY69" fmla="*/ 1670552 h 6858000"/>
              <a:gd name="connsiteX70" fmla="*/ 8229745 w 12192000"/>
              <a:gd name="connsiteY70" fmla="*/ 1541517 h 6858000"/>
              <a:gd name="connsiteX71" fmla="*/ 8262796 w 12192000"/>
              <a:gd name="connsiteY71" fmla="*/ 1400336 h 6858000"/>
              <a:gd name="connsiteX72" fmla="*/ 8352254 w 12192000"/>
              <a:gd name="connsiteY72" fmla="*/ 1328987 h 6858000"/>
              <a:gd name="connsiteX73" fmla="*/ 8326473 w 12192000"/>
              <a:gd name="connsiteY73" fmla="*/ 1248781 h 6858000"/>
              <a:gd name="connsiteX74" fmla="*/ 8136099 w 12192000"/>
              <a:gd name="connsiteY74" fmla="*/ 1297360 h 6858000"/>
              <a:gd name="connsiteX75" fmla="*/ 8420998 w 12192000"/>
              <a:gd name="connsiteY75" fmla="*/ 1106336 h 6858000"/>
              <a:gd name="connsiteX76" fmla="*/ 8373186 w 12192000"/>
              <a:gd name="connsiteY76" fmla="*/ 1096722 h 6858000"/>
              <a:gd name="connsiteX77" fmla="*/ 8375169 w 12192000"/>
              <a:gd name="connsiteY77" fmla="*/ 1081794 h 6858000"/>
              <a:gd name="connsiteX78" fmla="*/ 8372084 w 12192000"/>
              <a:gd name="connsiteY78" fmla="*/ 989950 h 6858000"/>
              <a:gd name="connsiteX79" fmla="*/ 8364151 w 12192000"/>
              <a:gd name="connsiteY79" fmla="*/ 947697 h 6858000"/>
              <a:gd name="connsiteX80" fmla="*/ 8376711 w 12192000"/>
              <a:gd name="connsiteY80" fmla="*/ 899118 h 6858000"/>
              <a:gd name="connsiteX81" fmla="*/ 8162981 w 12192000"/>
              <a:gd name="connsiteY81" fmla="*/ 918094 h 6858000"/>
              <a:gd name="connsiteX82" fmla="*/ 8069999 w 12192000"/>
              <a:gd name="connsiteY82" fmla="*/ 906961 h 6858000"/>
              <a:gd name="connsiteX83" fmla="*/ 7907827 w 12192000"/>
              <a:gd name="connsiteY83" fmla="*/ 903926 h 6858000"/>
              <a:gd name="connsiteX84" fmla="*/ 7832692 w 12192000"/>
              <a:gd name="connsiteY84" fmla="*/ 913287 h 6858000"/>
              <a:gd name="connsiteX85" fmla="*/ 7768573 w 12192000"/>
              <a:gd name="connsiteY85" fmla="*/ 901144 h 6858000"/>
              <a:gd name="connsiteX86" fmla="*/ 7830048 w 12192000"/>
              <a:gd name="connsiteY86" fmla="*/ 843963 h 6858000"/>
              <a:gd name="connsiteX87" fmla="*/ 7916642 w 12192000"/>
              <a:gd name="connsiteY87" fmla="*/ 844721 h 6858000"/>
              <a:gd name="connsiteX88" fmla="*/ 7978337 w 12192000"/>
              <a:gd name="connsiteY88" fmla="*/ 807530 h 6858000"/>
              <a:gd name="connsiteX89" fmla="*/ 8037167 w 12192000"/>
              <a:gd name="connsiteY89" fmla="*/ 740226 h 6858000"/>
              <a:gd name="connsiteX90" fmla="*/ 8244728 w 12192000"/>
              <a:gd name="connsiteY90" fmla="*/ 632950 h 6858000"/>
              <a:gd name="connsiteX91" fmla="*/ 8282626 w 12192000"/>
              <a:gd name="connsiteY91" fmla="*/ 592216 h 6858000"/>
              <a:gd name="connsiteX92" fmla="*/ 7689250 w 12192000"/>
              <a:gd name="connsiteY92" fmla="*/ 747818 h 6858000"/>
              <a:gd name="connsiteX93" fmla="*/ 7872573 w 12192000"/>
              <a:gd name="connsiteY93" fmla="*/ 682541 h 6858000"/>
              <a:gd name="connsiteX94" fmla="*/ 7748521 w 12192000"/>
              <a:gd name="connsiteY94" fmla="*/ 694433 h 6858000"/>
              <a:gd name="connsiteX95" fmla="*/ 7679775 w 12192000"/>
              <a:gd name="connsiteY95" fmla="*/ 650662 h 6858000"/>
              <a:gd name="connsiteX96" fmla="*/ 7680657 w 12192000"/>
              <a:gd name="connsiteY96" fmla="*/ 638264 h 6858000"/>
              <a:gd name="connsiteX97" fmla="*/ 7731115 w 12192000"/>
              <a:gd name="connsiteY97" fmla="*/ 597528 h 6858000"/>
              <a:gd name="connsiteX98" fmla="*/ 7760642 w 12192000"/>
              <a:gd name="connsiteY98" fmla="*/ 571216 h 6858000"/>
              <a:gd name="connsiteX99" fmla="*/ 7841505 w 12192000"/>
              <a:gd name="connsiteY99" fmla="*/ 476336 h 6858000"/>
              <a:gd name="connsiteX100" fmla="*/ 7783776 w 12192000"/>
              <a:gd name="connsiteY100" fmla="*/ 466216 h 6858000"/>
              <a:gd name="connsiteX101" fmla="*/ 7762403 w 12192000"/>
              <a:gd name="connsiteY101" fmla="*/ 446481 h 6858000"/>
              <a:gd name="connsiteX102" fmla="*/ 7778488 w 12192000"/>
              <a:gd name="connsiteY102" fmla="*/ 418650 h 6858000"/>
              <a:gd name="connsiteX103" fmla="*/ 7957184 w 12192000"/>
              <a:gd name="connsiteY103" fmla="*/ 333131 h 6858000"/>
              <a:gd name="connsiteX104" fmla="*/ 7971064 w 12192000"/>
              <a:gd name="connsiteY104" fmla="*/ 266841 h 6858000"/>
              <a:gd name="connsiteX105" fmla="*/ 7937572 w 12192000"/>
              <a:gd name="connsiteY105" fmla="*/ 256975 h 6858000"/>
              <a:gd name="connsiteX106" fmla="*/ 7898573 w 12192000"/>
              <a:gd name="connsiteY106" fmla="*/ 261528 h 6858000"/>
              <a:gd name="connsiteX107" fmla="*/ 7929642 w 12192000"/>
              <a:gd name="connsiteY107" fmla="*/ 209408 h 6858000"/>
              <a:gd name="connsiteX108" fmla="*/ 8056117 w 12192000"/>
              <a:gd name="connsiteY108" fmla="*/ 156782 h 6858000"/>
              <a:gd name="connsiteX109" fmla="*/ 8025270 w 12192000"/>
              <a:gd name="connsiteY109" fmla="*/ 108457 h 6858000"/>
              <a:gd name="connsiteX110" fmla="*/ 8167695 w 12192000"/>
              <a:gd name="connsiteY110" fmla="*/ 35609 h 6858000"/>
              <a:gd name="connsiteX111" fmla="*/ 8251347 w 12192000"/>
              <a:gd name="connsiteY111" fmla="*/ 10203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10202 h 6858000"/>
              <a:gd name="connsiteX115" fmla="*/ 10023511 w 12192000"/>
              <a:gd name="connsiteY115" fmla="*/ 10202 h 6858000"/>
              <a:gd name="connsiteX116" fmla="*/ 10081290 w 12192000"/>
              <a:gd name="connsiteY116" fmla="*/ 46954 h 6858000"/>
              <a:gd name="connsiteX117" fmla="*/ 10208104 w 12192000"/>
              <a:gd name="connsiteY117" fmla="*/ 121978 h 6858000"/>
              <a:gd name="connsiteX118" fmla="*/ 9887339 w 12192000"/>
              <a:gd name="connsiteY118" fmla="*/ 204920 h 6858000"/>
              <a:gd name="connsiteX119" fmla="*/ 9575589 w 12192000"/>
              <a:gd name="connsiteY119" fmla="*/ 322144 h 6858000"/>
              <a:gd name="connsiteX120" fmla="*/ 9516842 w 12192000"/>
              <a:gd name="connsiteY120" fmla="*/ 370501 h 6858000"/>
              <a:gd name="connsiteX121" fmla="*/ 9031031 w 12192000"/>
              <a:gd name="connsiteY121" fmla="*/ 686665 h 6858000"/>
              <a:gd name="connsiteX122" fmla="*/ 9123967 w 12192000"/>
              <a:gd name="connsiteY122" fmla="*/ 753695 h 6858000"/>
              <a:gd name="connsiteX123" fmla="*/ 8951461 w 12192000"/>
              <a:gd name="connsiteY123" fmla="*/ 833883 h 6858000"/>
              <a:gd name="connsiteX124" fmla="*/ 8912607 w 12192000"/>
              <a:gd name="connsiteY124" fmla="*/ 867550 h 6858000"/>
              <a:gd name="connsiteX125" fmla="*/ 8945555 w 12192000"/>
              <a:gd name="connsiteY125" fmla="*/ 907951 h 6858000"/>
              <a:gd name="connsiteX126" fmla="*/ 9017042 w 12192000"/>
              <a:gd name="connsiteY126" fmla="*/ 936109 h 6858000"/>
              <a:gd name="connsiteX127" fmla="*/ 9111842 w 12192000"/>
              <a:gd name="connsiteY127" fmla="*/ 1007420 h 6858000"/>
              <a:gd name="connsiteX128" fmla="*/ 9108115 w 12192000"/>
              <a:gd name="connsiteY128" fmla="*/ 1063124 h 6858000"/>
              <a:gd name="connsiteX129" fmla="*/ 9051854 w 12192000"/>
              <a:gd name="connsiteY129" fmla="*/ 1164126 h 6858000"/>
              <a:gd name="connsiteX130" fmla="*/ 9136399 w 12192000"/>
              <a:gd name="connsiteY130" fmla="*/ 1269719 h 6858000"/>
              <a:gd name="connsiteX131" fmla="*/ 9179914 w 12192000"/>
              <a:gd name="connsiteY131" fmla="*/ 1300937 h 6858000"/>
              <a:gd name="connsiteX132" fmla="*/ 9095990 w 12192000"/>
              <a:gd name="connsiteY132" fmla="*/ 1311649 h 6858000"/>
              <a:gd name="connsiteX133" fmla="*/ 9066775 w 12192000"/>
              <a:gd name="connsiteY133" fmla="*/ 1355722 h 6858000"/>
              <a:gd name="connsiteX134" fmla="*/ 9053719 w 12192000"/>
              <a:gd name="connsiteY134" fmla="*/ 1377759 h 6858000"/>
              <a:gd name="connsiteX135" fmla="*/ 8974460 w 12192000"/>
              <a:gd name="connsiteY135" fmla="*/ 1515794 h 6858000"/>
              <a:gd name="connsiteX136" fmla="*/ 8987827 w 12192000"/>
              <a:gd name="connsiteY136" fmla="*/ 1554357 h 6858000"/>
              <a:gd name="connsiteX137" fmla="*/ 9119926 w 12192000"/>
              <a:gd name="connsiteY137" fmla="*/ 1740752 h 6858000"/>
              <a:gd name="connsiteX138" fmla="*/ 8979435 w 12192000"/>
              <a:gd name="connsiteY138" fmla="*/ 1792782 h 6858000"/>
              <a:gd name="connsiteX139" fmla="*/ 8971042 w 12192000"/>
              <a:gd name="connsiteY139" fmla="*/ 1880927 h 6858000"/>
              <a:gd name="connsiteX140" fmla="*/ 8899553 w 12192000"/>
              <a:gd name="connsiteY140" fmla="*/ 1979481 h 6858000"/>
              <a:gd name="connsiteX141" fmla="*/ 8742279 w 12192000"/>
              <a:gd name="connsiteY141" fmla="*/ 2118129 h 6858000"/>
              <a:gd name="connsiteX142" fmla="*/ 8653074 w 12192000"/>
              <a:gd name="connsiteY142" fmla="*/ 2211172 h 6858000"/>
              <a:gd name="connsiteX143" fmla="*/ 8806929 w 12192000"/>
              <a:gd name="connsiteY143" fmla="*/ 2235961 h 6858000"/>
              <a:gd name="connsiteX144" fmla="*/ 8830862 w 12192000"/>
              <a:gd name="connsiteY144" fmla="*/ 2250347 h 6858000"/>
              <a:gd name="connsiteX145" fmla="*/ 8812524 w 12192000"/>
              <a:gd name="connsiteY145" fmla="*/ 2299317 h 6858000"/>
              <a:gd name="connsiteX146" fmla="*/ 8787969 w 12192000"/>
              <a:gd name="connsiteY146" fmla="*/ 2347984 h 6858000"/>
              <a:gd name="connsiteX147" fmla="*/ 8805064 w 12192000"/>
              <a:gd name="connsiteY147" fmla="*/ 2386240 h 6858000"/>
              <a:gd name="connsiteX148" fmla="*/ 8925043 w 12192000"/>
              <a:gd name="connsiteY148" fmla="*/ 2551822 h 6858000"/>
              <a:gd name="connsiteX149" fmla="*/ 9023571 w 12192000"/>
              <a:gd name="connsiteY149" fmla="*/ 2617624 h 6858000"/>
              <a:gd name="connsiteX150" fmla="*/ 9247982 w 12192000"/>
              <a:gd name="connsiteY150" fmla="*/ 2916649 h 6858000"/>
              <a:gd name="connsiteX151" fmla="*/ 9318539 w 12192000"/>
              <a:gd name="connsiteY151" fmla="*/ 3013671 h 6858000"/>
              <a:gd name="connsiteX152" fmla="*/ 9266320 w 12192000"/>
              <a:gd name="connsiteY152" fmla="*/ 3047949 h 6858000"/>
              <a:gd name="connsiteX153" fmla="*/ 9366406 w 12192000"/>
              <a:gd name="connsiteY153" fmla="*/ 3149564 h 6858000"/>
              <a:gd name="connsiteX154" fmla="*/ 9484207 w 12192000"/>
              <a:gd name="connsiteY154" fmla="*/ 3262501 h 6858000"/>
              <a:gd name="connsiteX155" fmla="*/ 9514977 w 12192000"/>
              <a:gd name="connsiteY155" fmla="*/ 3292497 h 6858000"/>
              <a:gd name="connsiteX156" fmla="*/ 11943411 w 12192000"/>
              <a:gd name="connsiteY156" fmla="*/ 4299446 h 6858000"/>
              <a:gd name="connsiteX157" fmla="*/ 12108408 w 12192000"/>
              <a:gd name="connsiteY157" fmla="*/ 4283397 h 6858000"/>
              <a:gd name="connsiteX158" fmla="*/ 12192000 w 12192000"/>
              <a:gd name="connsiteY158" fmla="*/ 4266564 h 6858000"/>
              <a:gd name="connsiteX159" fmla="*/ 12192000 w 12192000"/>
              <a:gd name="connsiteY159" fmla="*/ 6858000 h 6858000"/>
              <a:gd name="connsiteX160" fmla="*/ 0 w 12192000"/>
              <a:gd name="connsiteY160" fmla="*/ 6858000 h 6858000"/>
              <a:gd name="connsiteX161" fmla="*/ 0 w 12192000"/>
              <a:gd name="connsiteY161" fmla="*/ 6205082 h 6858000"/>
              <a:gd name="connsiteX162" fmla="*/ 31834 w 12192000"/>
              <a:gd name="connsiteY162" fmla="*/ 6211531 h 6858000"/>
              <a:gd name="connsiteX163" fmla="*/ 247714 w 12192000"/>
              <a:gd name="connsiteY163" fmla="*/ 6232657 h 6858000"/>
              <a:gd name="connsiteX164" fmla="*/ 3425038 w 12192000"/>
              <a:gd name="connsiteY164" fmla="*/ 4907153 h 6858000"/>
              <a:gd name="connsiteX165" fmla="*/ 3465296 w 12192000"/>
              <a:gd name="connsiteY165" fmla="*/ 4867667 h 6858000"/>
              <a:gd name="connsiteX166" fmla="*/ 3619425 w 12192000"/>
              <a:gd name="connsiteY166" fmla="*/ 4719002 h 6858000"/>
              <a:gd name="connsiteX167" fmla="*/ 3750377 w 12192000"/>
              <a:gd name="connsiteY167" fmla="*/ 4585241 h 6858000"/>
              <a:gd name="connsiteX168" fmla="*/ 3682054 w 12192000"/>
              <a:gd name="connsiteY168" fmla="*/ 4540118 h 6858000"/>
              <a:gd name="connsiteX169" fmla="*/ 3774370 w 12192000"/>
              <a:gd name="connsiteY169" fmla="*/ 4412403 h 6858000"/>
              <a:gd name="connsiteX170" fmla="*/ 4067986 w 12192000"/>
              <a:gd name="connsiteY170" fmla="*/ 4018780 h 6858000"/>
              <a:gd name="connsiteX171" fmla="*/ 4196899 w 12192000"/>
              <a:gd name="connsiteY171" fmla="*/ 3932160 h 6858000"/>
              <a:gd name="connsiteX172" fmla="*/ 4353877 w 12192000"/>
              <a:gd name="connsiteY172" fmla="*/ 3714196 h 6858000"/>
              <a:gd name="connsiteX173" fmla="*/ 4376244 w 12192000"/>
              <a:gd name="connsiteY173" fmla="*/ 3663837 h 6858000"/>
              <a:gd name="connsiteX174" fmla="*/ 4344116 w 12192000"/>
              <a:gd name="connsiteY174" fmla="*/ 3599773 h 6858000"/>
              <a:gd name="connsiteX175" fmla="*/ 4320122 w 12192000"/>
              <a:gd name="connsiteY175" fmla="*/ 3535311 h 6858000"/>
              <a:gd name="connsiteX176" fmla="*/ 4351436 w 12192000"/>
              <a:gd name="connsiteY176" fmla="*/ 3516374 h 6858000"/>
              <a:gd name="connsiteX177" fmla="*/ 4552738 w 12192000"/>
              <a:gd name="connsiteY177" fmla="*/ 3483742 h 6858000"/>
              <a:gd name="connsiteX178" fmla="*/ 4436023 w 12192000"/>
              <a:gd name="connsiteY178" fmla="*/ 3361265 h 6858000"/>
              <a:gd name="connsiteX179" fmla="*/ 4230249 w 12192000"/>
              <a:gd name="connsiteY179" fmla="*/ 3178754 h 6858000"/>
              <a:gd name="connsiteX180" fmla="*/ 4136714 w 12192000"/>
              <a:gd name="connsiteY180" fmla="*/ 3049023 h 6858000"/>
              <a:gd name="connsiteX181" fmla="*/ 4125732 w 12192000"/>
              <a:gd name="connsiteY181" fmla="*/ 2932992 h 6858000"/>
              <a:gd name="connsiteX182" fmla="*/ 3941916 w 12192000"/>
              <a:gd name="connsiteY182" fmla="*/ 2864502 h 6858000"/>
              <a:gd name="connsiteX183" fmla="*/ 4114752 w 12192000"/>
              <a:gd name="connsiteY183" fmla="*/ 2619140 h 6858000"/>
              <a:gd name="connsiteX184" fmla="*/ 4132241 w 12192000"/>
              <a:gd name="connsiteY184" fmla="*/ 2568377 h 6858000"/>
              <a:gd name="connsiteX185" fmla="*/ 4028540 w 12192000"/>
              <a:gd name="connsiteY185" fmla="*/ 2386674 h 6858000"/>
              <a:gd name="connsiteX186" fmla="*/ 4011458 w 12192000"/>
              <a:gd name="connsiteY186" fmla="*/ 2357665 h 6858000"/>
              <a:gd name="connsiteX187" fmla="*/ 3973233 w 12192000"/>
              <a:gd name="connsiteY187" fmla="*/ 2299649 h 6858000"/>
              <a:gd name="connsiteX188" fmla="*/ 3863429 w 12192000"/>
              <a:gd name="connsiteY188" fmla="*/ 2285548 h 6858000"/>
              <a:gd name="connsiteX189" fmla="*/ 3920363 w 12192000"/>
              <a:gd name="connsiteY189" fmla="*/ 2244454 h 6858000"/>
              <a:gd name="connsiteX190" fmla="*/ 4030981 w 12192000"/>
              <a:gd name="connsiteY190" fmla="*/ 2105456 h 6858000"/>
              <a:gd name="connsiteX191" fmla="*/ 3957370 w 12192000"/>
              <a:gd name="connsiteY191" fmla="*/ 1972502 h 6858000"/>
              <a:gd name="connsiteX192" fmla="*/ 3952493 w 12192000"/>
              <a:gd name="connsiteY192" fmla="*/ 1899176 h 6858000"/>
              <a:gd name="connsiteX193" fmla="*/ 4076527 w 12192000"/>
              <a:gd name="connsiteY193" fmla="*/ 1805304 h 6858000"/>
              <a:gd name="connsiteX194" fmla="*/ 4170061 w 12192000"/>
              <a:gd name="connsiteY194" fmla="*/ 1768238 h 6858000"/>
              <a:gd name="connsiteX195" fmla="*/ 4213168 w 12192000"/>
              <a:gd name="connsiteY195" fmla="*/ 1715057 h 6858000"/>
              <a:gd name="connsiteX196" fmla="*/ 4162334 w 12192000"/>
              <a:gd name="connsiteY196" fmla="*/ 1670739 h 6858000"/>
              <a:gd name="connsiteX197" fmla="*/ 3936629 w 12192000"/>
              <a:gd name="connsiteY197" fmla="*/ 1565182 h 6858000"/>
              <a:gd name="connsiteX198" fmla="*/ 4058225 w 12192000"/>
              <a:gd name="connsiteY198" fmla="*/ 1476947 h 6858000"/>
              <a:gd name="connsiteX199" fmla="*/ 3422598 w 12192000"/>
              <a:gd name="connsiteY199" fmla="*/ 1060763 h 6858000"/>
              <a:gd name="connsiteX200" fmla="*/ 3345734 w 12192000"/>
              <a:gd name="connsiteY200" fmla="*/ 997107 h 6858000"/>
              <a:gd name="connsiteX201" fmla="*/ 2937846 w 12192000"/>
              <a:gd name="connsiteY201" fmla="*/ 842798 h 6858000"/>
              <a:gd name="connsiteX202" fmla="*/ 2518162 w 12192000"/>
              <a:gd name="connsiteY202" fmla="*/ 733618 h 6858000"/>
              <a:gd name="connsiteX203" fmla="*/ 2809744 w 12192000"/>
              <a:gd name="connsiteY203" fmla="*/ 503164 h 6858000"/>
              <a:gd name="connsiteX204" fmla="*/ 2364438 w 12192000"/>
              <a:gd name="connsiteY204" fmla="*/ 449579 h 6858000"/>
              <a:gd name="connsiteX205" fmla="*/ 2320927 w 12192000"/>
              <a:gd name="connsiteY205" fmla="*/ 451191 h 6858000"/>
              <a:gd name="connsiteX206" fmla="*/ 1446580 w 12192000"/>
              <a:gd name="connsiteY206" fmla="*/ 415735 h 6858000"/>
              <a:gd name="connsiteX207" fmla="*/ 193217 w 12192000"/>
              <a:gd name="connsiteY207" fmla="*/ 298092 h 6858000"/>
              <a:gd name="connsiteX208" fmla="*/ 0 w 12192000"/>
              <a:gd name="connsiteY208" fmla="*/ 2876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12192000" h="6858000">
                <a:moveTo>
                  <a:pt x="5396758" y="10203"/>
                </a:moveTo>
                <a:lnTo>
                  <a:pt x="5392866" y="11426"/>
                </a:lnTo>
                <a:cubicBezTo>
                  <a:pt x="5355355" y="23128"/>
                  <a:pt x="5318722" y="34070"/>
                  <a:pt x="5281815" y="43431"/>
                </a:cubicBezTo>
                <a:cubicBezTo>
                  <a:pt x="5203593" y="63166"/>
                  <a:pt x="5137272" y="116553"/>
                  <a:pt x="5060816" y="140336"/>
                </a:cubicBezTo>
                <a:cubicBezTo>
                  <a:pt x="5044508" y="145397"/>
                  <a:pt x="5024899" y="163107"/>
                  <a:pt x="5019170" y="180311"/>
                </a:cubicBezTo>
                <a:cubicBezTo>
                  <a:pt x="5000662" y="235975"/>
                  <a:pt x="4631152" y="392084"/>
                  <a:pt x="4674779" y="441672"/>
                </a:cubicBezTo>
                <a:cubicBezTo>
                  <a:pt x="4692846" y="462167"/>
                  <a:pt x="4716202" y="476842"/>
                  <a:pt x="4740661" y="497083"/>
                </a:cubicBezTo>
                <a:cubicBezTo>
                  <a:pt x="4703862" y="535288"/>
                  <a:pt x="4662440" y="551987"/>
                  <a:pt x="4618372" y="563372"/>
                </a:cubicBezTo>
                <a:cubicBezTo>
                  <a:pt x="4605150" y="566914"/>
                  <a:pt x="4592151" y="573998"/>
                  <a:pt x="4590828" y="591204"/>
                </a:cubicBezTo>
                <a:cubicBezTo>
                  <a:pt x="4589507" y="609167"/>
                  <a:pt x="4602948" y="616250"/>
                  <a:pt x="4614185" y="624601"/>
                </a:cubicBezTo>
                <a:cubicBezTo>
                  <a:pt x="4629828" y="636238"/>
                  <a:pt x="4645032" y="646361"/>
                  <a:pt x="4664862" y="647878"/>
                </a:cubicBezTo>
                <a:cubicBezTo>
                  <a:pt x="4697474" y="650156"/>
                  <a:pt x="4713117" y="682541"/>
                  <a:pt x="4732066" y="706829"/>
                </a:cubicBezTo>
                <a:cubicBezTo>
                  <a:pt x="4742642" y="720492"/>
                  <a:pt x="4747931" y="748069"/>
                  <a:pt x="4729423" y="752878"/>
                </a:cubicBezTo>
                <a:cubicBezTo>
                  <a:pt x="4684915" y="764517"/>
                  <a:pt x="4688440" y="798167"/>
                  <a:pt x="4689540" y="836372"/>
                </a:cubicBezTo>
                <a:cubicBezTo>
                  <a:pt x="4691083" y="883686"/>
                  <a:pt x="4717306" y="905443"/>
                  <a:pt x="4749475" y="923661"/>
                </a:cubicBezTo>
                <a:cubicBezTo>
                  <a:pt x="4760491" y="929986"/>
                  <a:pt x="4776134" y="929733"/>
                  <a:pt x="4780322" y="949468"/>
                </a:cubicBezTo>
                <a:cubicBezTo>
                  <a:pt x="4762254" y="968191"/>
                  <a:pt x="4740220" y="953012"/>
                  <a:pt x="4720828" y="958323"/>
                </a:cubicBezTo>
                <a:cubicBezTo>
                  <a:pt x="4704745" y="962624"/>
                  <a:pt x="4678083" y="960348"/>
                  <a:pt x="4700119" y="994757"/>
                </a:cubicBezTo>
                <a:cubicBezTo>
                  <a:pt x="4706508" y="1004624"/>
                  <a:pt x="4699016" y="1012216"/>
                  <a:pt x="4690862" y="1012975"/>
                </a:cubicBezTo>
                <a:cubicBezTo>
                  <a:pt x="4625643" y="1020817"/>
                  <a:pt x="4655609" y="1090397"/>
                  <a:pt x="4634676" y="1127083"/>
                </a:cubicBezTo>
                <a:cubicBezTo>
                  <a:pt x="4628948" y="1137203"/>
                  <a:pt x="4635118" y="1154661"/>
                  <a:pt x="4644152" y="1158961"/>
                </a:cubicBezTo>
                <a:cubicBezTo>
                  <a:pt x="4701880" y="1187300"/>
                  <a:pt x="4709813" y="1254854"/>
                  <a:pt x="4737797" y="1313047"/>
                </a:cubicBezTo>
                <a:cubicBezTo>
                  <a:pt x="4707388" y="1336070"/>
                  <a:pt x="4671033" y="1341130"/>
                  <a:pt x="4638204" y="1356058"/>
                </a:cubicBezTo>
                <a:cubicBezTo>
                  <a:pt x="4604049" y="1371745"/>
                  <a:pt x="4604049" y="1383384"/>
                  <a:pt x="4632253" y="1428925"/>
                </a:cubicBezTo>
                <a:cubicBezTo>
                  <a:pt x="4558880" y="1438794"/>
                  <a:pt x="4558880" y="1438794"/>
                  <a:pt x="4581575" y="1510395"/>
                </a:cubicBezTo>
                <a:cubicBezTo>
                  <a:pt x="4520098" y="1516975"/>
                  <a:pt x="4479557" y="1550877"/>
                  <a:pt x="4470084" y="1625011"/>
                </a:cubicBezTo>
                <a:cubicBezTo>
                  <a:pt x="4465456" y="1660938"/>
                  <a:pt x="4437693" y="1677889"/>
                  <a:pt x="4406845" y="1701926"/>
                </a:cubicBezTo>
                <a:cubicBezTo>
                  <a:pt x="4445184" y="1725204"/>
                  <a:pt x="4471185" y="1773781"/>
                  <a:pt x="4515913" y="1722418"/>
                </a:cubicBezTo>
                <a:cubicBezTo>
                  <a:pt x="4532219" y="1703697"/>
                  <a:pt x="4530678" y="1727480"/>
                  <a:pt x="4532879" y="1734311"/>
                </a:cubicBezTo>
                <a:cubicBezTo>
                  <a:pt x="4538167" y="1751009"/>
                  <a:pt x="4527151" y="1762142"/>
                  <a:pt x="4519880" y="1774792"/>
                </a:cubicBezTo>
                <a:cubicBezTo>
                  <a:pt x="4512828" y="1787443"/>
                  <a:pt x="4504454" y="1800852"/>
                  <a:pt x="4502473" y="1815024"/>
                </a:cubicBezTo>
                <a:cubicBezTo>
                  <a:pt x="4501151" y="1824890"/>
                  <a:pt x="4507541" y="1839310"/>
                  <a:pt x="4514592" y="1846649"/>
                </a:cubicBezTo>
                <a:cubicBezTo>
                  <a:pt x="4551609" y="1885359"/>
                  <a:pt x="4529576" y="1972396"/>
                  <a:pt x="4599644" y="1983529"/>
                </a:cubicBezTo>
                <a:cubicBezTo>
                  <a:pt x="4631152" y="1988587"/>
                  <a:pt x="4646354" y="2020467"/>
                  <a:pt x="4669490" y="2037925"/>
                </a:cubicBezTo>
                <a:cubicBezTo>
                  <a:pt x="4749914" y="2098901"/>
                  <a:pt x="4803679" y="2177334"/>
                  <a:pt x="4828575" y="2285118"/>
                </a:cubicBezTo>
                <a:cubicBezTo>
                  <a:pt x="4835406" y="2314973"/>
                  <a:pt x="4861627" y="2339010"/>
                  <a:pt x="4878593" y="2365322"/>
                </a:cubicBezTo>
                <a:cubicBezTo>
                  <a:pt x="4870440" y="2384551"/>
                  <a:pt x="4825932" y="2343057"/>
                  <a:pt x="4841575" y="2393659"/>
                </a:cubicBezTo>
                <a:cubicBezTo>
                  <a:pt x="4853473" y="2431612"/>
                  <a:pt x="4883881" y="2455142"/>
                  <a:pt x="4912527" y="2477660"/>
                </a:cubicBezTo>
                <a:cubicBezTo>
                  <a:pt x="4945136" y="2503214"/>
                  <a:pt x="4981273" y="2523708"/>
                  <a:pt x="4996035" y="2571021"/>
                </a:cubicBezTo>
                <a:cubicBezTo>
                  <a:pt x="4999120" y="2581142"/>
                  <a:pt x="5009034" y="2591768"/>
                  <a:pt x="5017848" y="2595818"/>
                </a:cubicBezTo>
                <a:cubicBezTo>
                  <a:pt x="5477478" y="3428480"/>
                  <a:pt x="6608922" y="3434045"/>
                  <a:pt x="6739364" y="3428225"/>
                </a:cubicBezTo>
                <a:cubicBezTo>
                  <a:pt x="6897348" y="3420888"/>
                  <a:pt x="7046739" y="3369527"/>
                  <a:pt x="7193263" y="3305514"/>
                </a:cubicBezTo>
                <a:cubicBezTo>
                  <a:pt x="7255180" y="3278442"/>
                  <a:pt x="7312688" y="3239986"/>
                  <a:pt x="7372843" y="3210130"/>
                </a:cubicBezTo>
                <a:cubicBezTo>
                  <a:pt x="7455910" y="3168888"/>
                  <a:pt x="7520029" y="3090202"/>
                  <a:pt x="7602877" y="3057057"/>
                </a:cubicBezTo>
                <a:cubicBezTo>
                  <a:pt x="7688148" y="3022900"/>
                  <a:pt x="7761081" y="2960407"/>
                  <a:pt x="7848777" y="2933840"/>
                </a:cubicBezTo>
                <a:cubicBezTo>
                  <a:pt x="7895048" y="2919672"/>
                  <a:pt x="7939777" y="2894118"/>
                  <a:pt x="7932507" y="2820997"/>
                </a:cubicBezTo>
                <a:cubicBezTo>
                  <a:pt x="7930523" y="2800249"/>
                  <a:pt x="7942641" y="2783300"/>
                  <a:pt x="7961812" y="2789372"/>
                </a:cubicBezTo>
                <a:cubicBezTo>
                  <a:pt x="7998386" y="2800757"/>
                  <a:pt x="8014912" y="2770648"/>
                  <a:pt x="8035185" y="2748129"/>
                </a:cubicBezTo>
                <a:cubicBezTo>
                  <a:pt x="8071320" y="2708154"/>
                  <a:pt x="8105692" y="2665649"/>
                  <a:pt x="8163202" y="2659069"/>
                </a:cubicBezTo>
                <a:cubicBezTo>
                  <a:pt x="8152185" y="2627694"/>
                  <a:pt x="8133456" y="2632250"/>
                  <a:pt x="8116270" y="2638828"/>
                </a:cubicBezTo>
                <a:cubicBezTo>
                  <a:pt x="8071100" y="2656035"/>
                  <a:pt x="8026370" y="2675515"/>
                  <a:pt x="7981202" y="2692720"/>
                </a:cubicBezTo>
                <a:cubicBezTo>
                  <a:pt x="7951676" y="2703854"/>
                  <a:pt x="7922369" y="2719540"/>
                  <a:pt x="7882928" y="2707140"/>
                </a:cubicBezTo>
                <a:cubicBezTo>
                  <a:pt x="7916861" y="2643889"/>
                  <a:pt x="7974590" y="2632503"/>
                  <a:pt x="8021303" y="2613022"/>
                </a:cubicBezTo>
                <a:cubicBezTo>
                  <a:pt x="8079692" y="2588480"/>
                  <a:pt x="8114065" y="2542177"/>
                  <a:pt x="8155270" y="2490563"/>
                </a:cubicBezTo>
                <a:cubicBezTo>
                  <a:pt x="8112303" y="2478166"/>
                  <a:pt x="8085642" y="2516119"/>
                  <a:pt x="8051930" y="2514093"/>
                </a:cubicBezTo>
                <a:cubicBezTo>
                  <a:pt x="8050167" y="2507517"/>
                  <a:pt x="8047083" y="2497902"/>
                  <a:pt x="8047523" y="2497647"/>
                </a:cubicBezTo>
                <a:cubicBezTo>
                  <a:pt x="8102608" y="2469310"/>
                  <a:pt x="8128387" y="2416179"/>
                  <a:pt x="8136981" y="2351913"/>
                </a:cubicBezTo>
                <a:cubicBezTo>
                  <a:pt x="8141388" y="2318769"/>
                  <a:pt x="8161439" y="2308395"/>
                  <a:pt x="8181271" y="2293214"/>
                </a:cubicBezTo>
                <a:cubicBezTo>
                  <a:pt x="8250456" y="2239323"/>
                  <a:pt x="8323609" y="2190493"/>
                  <a:pt x="8380457" y="2116360"/>
                </a:cubicBezTo>
                <a:cubicBezTo>
                  <a:pt x="8314796" y="2126228"/>
                  <a:pt x="8262135" y="2174552"/>
                  <a:pt x="8191404" y="2195300"/>
                </a:cubicBezTo>
                <a:cubicBezTo>
                  <a:pt x="8247591" y="2113829"/>
                  <a:pt x="8320305" y="2072589"/>
                  <a:pt x="8386627" y="2023250"/>
                </a:cubicBezTo>
                <a:cubicBezTo>
                  <a:pt x="8416814" y="2000732"/>
                  <a:pt x="8444796" y="1971889"/>
                  <a:pt x="8481372" y="1959745"/>
                </a:cubicBezTo>
                <a:cubicBezTo>
                  <a:pt x="8494374" y="1955444"/>
                  <a:pt x="8515746" y="1946335"/>
                  <a:pt x="8505390" y="1922299"/>
                </a:cubicBezTo>
                <a:cubicBezTo>
                  <a:pt x="8496577" y="1902312"/>
                  <a:pt x="8479170" y="1908382"/>
                  <a:pt x="8463305" y="1914202"/>
                </a:cubicBezTo>
                <a:cubicBezTo>
                  <a:pt x="8425186" y="1928626"/>
                  <a:pt x="8385745" y="1928877"/>
                  <a:pt x="8334185" y="1928626"/>
                </a:cubicBezTo>
                <a:cubicBezTo>
                  <a:pt x="8377372" y="1862588"/>
                  <a:pt x="8456476" y="1882323"/>
                  <a:pt x="8493491" y="1812998"/>
                </a:cubicBezTo>
                <a:cubicBezTo>
                  <a:pt x="8447220" y="1800852"/>
                  <a:pt x="8411525" y="1825901"/>
                  <a:pt x="8374066" y="1830708"/>
                </a:cubicBezTo>
                <a:cubicBezTo>
                  <a:pt x="8340136" y="1835009"/>
                  <a:pt x="8331762" y="1823372"/>
                  <a:pt x="8339694" y="1785166"/>
                </a:cubicBezTo>
                <a:cubicBezTo>
                  <a:pt x="8352032" y="1725708"/>
                  <a:pt x="8333524" y="1695347"/>
                  <a:pt x="8284168" y="1711540"/>
                </a:cubicBezTo>
                <a:cubicBezTo>
                  <a:pt x="8238339" y="1726720"/>
                  <a:pt x="8233491" y="1704457"/>
                  <a:pt x="8245831" y="1670552"/>
                </a:cubicBezTo>
                <a:cubicBezTo>
                  <a:pt x="8263456" y="1621216"/>
                  <a:pt x="8243407" y="1583011"/>
                  <a:pt x="8229745" y="1541517"/>
                </a:cubicBezTo>
                <a:cubicBezTo>
                  <a:pt x="8208812" y="1478263"/>
                  <a:pt x="8217625" y="1447395"/>
                  <a:pt x="8262796" y="1400336"/>
                </a:cubicBezTo>
                <a:cubicBezTo>
                  <a:pt x="8288134" y="1374020"/>
                  <a:pt x="8315455" y="1351758"/>
                  <a:pt x="8352254" y="1328987"/>
                </a:cubicBezTo>
                <a:cubicBezTo>
                  <a:pt x="8267422" y="1316589"/>
                  <a:pt x="8356441" y="1274842"/>
                  <a:pt x="8326473" y="1248781"/>
                </a:cubicBezTo>
                <a:cubicBezTo>
                  <a:pt x="8266541" y="1238155"/>
                  <a:pt x="8217625" y="1321142"/>
                  <a:pt x="8136099" y="1297360"/>
                </a:cubicBezTo>
                <a:cubicBezTo>
                  <a:pt x="8236795" y="1225502"/>
                  <a:pt x="8348067" y="1201974"/>
                  <a:pt x="8420998" y="1106336"/>
                </a:cubicBezTo>
                <a:cubicBezTo>
                  <a:pt x="8404254" y="1084576"/>
                  <a:pt x="8387508" y="1104818"/>
                  <a:pt x="8373186" y="1096722"/>
                </a:cubicBezTo>
                <a:cubicBezTo>
                  <a:pt x="8373627" y="1091662"/>
                  <a:pt x="8372523" y="1084070"/>
                  <a:pt x="8375169" y="1081794"/>
                </a:cubicBezTo>
                <a:cubicBezTo>
                  <a:pt x="8429592" y="1029673"/>
                  <a:pt x="8430475" y="1028409"/>
                  <a:pt x="8372084" y="989950"/>
                </a:cubicBezTo>
                <a:cubicBezTo>
                  <a:pt x="8351592" y="976540"/>
                  <a:pt x="8353356" y="964648"/>
                  <a:pt x="8364151" y="947697"/>
                </a:cubicBezTo>
                <a:cubicBezTo>
                  <a:pt x="8371865" y="935805"/>
                  <a:pt x="8381118" y="925179"/>
                  <a:pt x="8376711" y="899118"/>
                </a:cubicBezTo>
                <a:cubicBezTo>
                  <a:pt x="8344763" y="932517"/>
                  <a:pt x="8190304" y="921636"/>
                  <a:pt x="8162981" y="918094"/>
                </a:cubicBezTo>
                <a:cubicBezTo>
                  <a:pt x="8132354" y="914300"/>
                  <a:pt x="8102167" y="898107"/>
                  <a:pt x="8069999" y="906961"/>
                </a:cubicBezTo>
                <a:cubicBezTo>
                  <a:pt x="8044219" y="914048"/>
                  <a:pt x="7924795" y="982613"/>
                  <a:pt x="7907827" y="903926"/>
                </a:cubicBezTo>
                <a:cubicBezTo>
                  <a:pt x="7906945" y="900130"/>
                  <a:pt x="7858693" y="908987"/>
                  <a:pt x="7832692" y="913287"/>
                </a:cubicBezTo>
                <a:cubicBezTo>
                  <a:pt x="7809776" y="916830"/>
                  <a:pt x="7783996" y="932517"/>
                  <a:pt x="7768573" y="901144"/>
                </a:cubicBezTo>
                <a:cubicBezTo>
                  <a:pt x="7759538" y="882673"/>
                  <a:pt x="7796776" y="846999"/>
                  <a:pt x="7830048" y="843963"/>
                </a:cubicBezTo>
                <a:cubicBezTo>
                  <a:pt x="7858913" y="841178"/>
                  <a:pt x="7889099" y="837130"/>
                  <a:pt x="7916642" y="844721"/>
                </a:cubicBezTo>
                <a:cubicBezTo>
                  <a:pt x="7950573" y="853831"/>
                  <a:pt x="7968860" y="839156"/>
                  <a:pt x="7978337" y="807530"/>
                </a:cubicBezTo>
                <a:cubicBezTo>
                  <a:pt x="7988911" y="772614"/>
                  <a:pt x="8009185" y="756419"/>
                  <a:pt x="8037167" y="740226"/>
                </a:cubicBezTo>
                <a:cubicBezTo>
                  <a:pt x="8105033" y="701012"/>
                  <a:pt x="8170253" y="655722"/>
                  <a:pt x="8244728" y="632950"/>
                </a:cubicBezTo>
                <a:cubicBezTo>
                  <a:pt x="8259491" y="628396"/>
                  <a:pt x="8275796" y="622323"/>
                  <a:pt x="8282626" y="592216"/>
                </a:cubicBezTo>
                <a:cubicBezTo>
                  <a:pt x="8081014" y="637251"/>
                  <a:pt x="7897251" y="754650"/>
                  <a:pt x="7689250" y="747818"/>
                </a:cubicBezTo>
                <a:cubicBezTo>
                  <a:pt x="7746098" y="710625"/>
                  <a:pt x="7811978" y="708600"/>
                  <a:pt x="7872573" y="682541"/>
                </a:cubicBezTo>
                <a:cubicBezTo>
                  <a:pt x="7829607" y="663058"/>
                  <a:pt x="7789284" y="683299"/>
                  <a:pt x="7748521" y="694433"/>
                </a:cubicBezTo>
                <a:cubicBezTo>
                  <a:pt x="7714368" y="703539"/>
                  <a:pt x="7683521" y="705058"/>
                  <a:pt x="7679775" y="650662"/>
                </a:cubicBezTo>
                <a:cubicBezTo>
                  <a:pt x="7681099" y="647120"/>
                  <a:pt x="7680878" y="642565"/>
                  <a:pt x="7680657" y="638264"/>
                </a:cubicBezTo>
                <a:cubicBezTo>
                  <a:pt x="7692117" y="615746"/>
                  <a:pt x="7709962" y="604107"/>
                  <a:pt x="7731115" y="597528"/>
                </a:cubicBezTo>
                <a:cubicBezTo>
                  <a:pt x="7743895" y="593480"/>
                  <a:pt x="7760860" y="587408"/>
                  <a:pt x="7760642" y="571216"/>
                </a:cubicBezTo>
                <a:cubicBezTo>
                  <a:pt x="7759980" y="511252"/>
                  <a:pt x="7800743" y="493793"/>
                  <a:pt x="7841505" y="476336"/>
                </a:cubicBezTo>
                <a:cubicBezTo>
                  <a:pt x="7818810" y="446481"/>
                  <a:pt x="7800963" y="468492"/>
                  <a:pt x="7783776" y="466216"/>
                </a:cubicBezTo>
                <a:cubicBezTo>
                  <a:pt x="7772539" y="464697"/>
                  <a:pt x="7762403" y="461915"/>
                  <a:pt x="7762403" y="446481"/>
                </a:cubicBezTo>
                <a:cubicBezTo>
                  <a:pt x="7762183" y="433576"/>
                  <a:pt x="7767472" y="418901"/>
                  <a:pt x="7778488" y="418650"/>
                </a:cubicBezTo>
                <a:cubicBezTo>
                  <a:pt x="7847454" y="416372"/>
                  <a:pt x="7885573" y="333384"/>
                  <a:pt x="7957184" y="333131"/>
                </a:cubicBezTo>
                <a:cubicBezTo>
                  <a:pt x="7999930" y="333131"/>
                  <a:pt x="7934928" y="286324"/>
                  <a:pt x="7971064" y="266841"/>
                </a:cubicBezTo>
                <a:cubicBezTo>
                  <a:pt x="7978998" y="262539"/>
                  <a:pt x="7950352" y="255964"/>
                  <a:pt x="7937572" y="256975"/>
                </a:cubicBezTo>
                <a:cubicBezTo>
                  <a:pt x="7925014" y="257986"/>
                  <a:pt x="7913777" y="270384"/>
                  <a:pt x="7898573" y="261528"/>
                </a:cubicBezTo>
                <a:cubicBezTo>
                  <a:pt x="7890201" y="229903"/>
                  <a:pt x="7911793" y="218263"/>
                  <a:pt x="7929642" y="209408"/>
                </a:cubicBezTo>
                <a:cubicBezTo>
                  <a:pt x="7970845" y="188914"/>
                  <a:pt x="8010947" y="164120"/>
                  <a:pt x="8056117" y="156782"/>
                </a:cubicBezTo>
                <a:cubicBezTo>
                  <a:pt x="8072200" y="154252"/>
                  <a:pt x="8032981" y="120348"/>
                  <a:pt x="8025270" y="108457"/>
                </a:cubicBezTo>
                <a:cubicBezTo>
                  <a:pt x="8070715" y="77210"/>
                  <a:pt x="8118460" y="54170"/>
                  <a:pt x="8167695" y="35609"/>
                </a:cubicBezTo>
                <a:lnTo>
                  <a:pt x="8251347" y="102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202"/>
                </a:lnTo>
                <a:lnTo>
                  <a:pt x="10023511" y="10202"/>
                </a:lnTo>
                <a:lnTo>
                  <a:pt x="10081290" y="46954"/>
                </a:lnTo>
                <a:cubicBezTo>
                  <a:pt x="10124649" y="67728"/>
                  <a:pt x="10173137" y="84332"/>
                  <a:pt x="10208104" y="121978"/>
                </a:cubicBezTo>
                <a:cubicBezTo>
                  <a:pt x="10094034" y="151970"/>
                  <a:pt x="9991464" y="182272"/>
                  <a:pt x="9887339" y="204920"/>
                </a:cubicBezTo>
                <a:cubicBezTo>
                  <a:pt x="9776996" y="228793"/>
                  <a:pt x="9683441" y="293373"/>
                  <a:pt x="9575589" y="322144"/>
                </a:cubicBezTo>
                <a:cubicBezTo>
                  <a:pt x="9552585" y="328266"/>
                  <a:pt x="9524923" y="349690"/>
                  <a:pt x="9516842" y="370501"/>
                </a:cubicBezTo>
                <a:cubicBezTo>
                  <a:pt x="9490734" y="437836"/>
                  <a:pt x="8969489" y="626679"/>
                  <a:pt x="9031031" y="686665"/>
                </a:cubicBezTo>
                <a:cubicBezTo>
                  <a:pt x="9056518" y="711458"/>
                  <a:pt x="9089464" y="729209"/>
                  <a:pt x="9123967" y="753695"/>
                </a:cubicBezTo>
                <a:cubicBezTo>
                  <a:pt x="9072057" y="799910"/>
                  <a:pt x="9013626" y="820111"/>
                  <a:pt x="8951461" y="833883"/>
                </a:cubicBezTo>
                <a:cubicBezTo>
                  <a:pt x="8932810" y="838168"/>
                  <a:pt x="8914473" y="846737"/>
                  <a:pt x="8912607" y="867550"/>
                </a:cubicBezTo>
                <a:cubicBezTo>
                  <a:pt x="8910744" y="889280"/>
                  <a:pt x="8929704" y="897848"/>
                  <a:pt x="8945555" y="907951"/>
                </a:cubicBezTo>
                <a:cubicBezTo>
                  <a:pt x="8967622" y="922028"/>
                  <a:pt x="8989069" y="934273"/>
                  <a:pt x="9017042" y="936109"/>
                </a:cubicBezTo>
                <a:cubicBezTo>
                  <a:pt x="9063046" y="938863"/>
                  <a:pt x="9085112" y="978039"/>
                  <a:pt x="9111842" y="1007420"/>
                </a:cubicBezTo>
                <a:cubicBezTo>
                  <a:pt x="9126761" y="1023949"/>
                  <a:pt x="9134223" y="1057308"/>
                  <a:pt x="9108115" y="1063124"/>
                </a:cubicBezTo>
                <a:cubicBezTo>
                  <a:pt x="9045328" y="1077205"/>
                  <a:pt x="9050302" y="1117910"/>
                  <a:pt x="9051854" y="1164126"/>
                </a:cubicBezTo>
                <a:cubicBezTo>
                  <a:pt x="9054030" y="1221361"/>
                  <a:pt x="9091019" y="1247681"/>
                  <a:pt x="9136399" y="1269719"/>
                </a:cubicBezTo>
                <a:cubicBezTo>
                  <a:pt x="9151940" y="1277369"/>
                  <a:pt x="9174006" y="1277064"/>
                  <a:pt x="9179914" y="1300937"/>
                </a:cubicBezTo>
                <a:cubicBezTo>
                  <a:pt x="9154426" y="1323586"/>
                  <a:pt x="9123344" y="1305223"/>
                  <a:pt x="9095990" y="1311649"/>
                </a:cubicBezTo>
                <a:cubicBezTo>
                  <a:pt x="9073302" y="1316851"/>
                  <a:pt x="9035692" y="1314098"/>
                  <a:pt x="9066775" y="1355722"/>
                </a:cubicBezTo>
                <a:cubicBezTo>
                  <a:pt x="9075790" y="1367658"/>
                  <a:pt x="9065221" y="1376842"/>
                  <a:pt x="9053719" y="1377759"/>
                </a:cubicBezTo>
                <a:cubicBezTo>
                  <a:pt x="8961718" y="1387247"/>
                  <a:pt x="9003989" y="1471416"/>
                  <a:pt x="8974460" y="1515794"/>
                </a:cubicBezTo>
                <a:cubicBezTo>
                  <a:pt x="8966381" y="1528036"/>
                  <a:pt x="8975084" y="1549154"/>
                  <a:pt x="8987827" y="1554357"/>
                </a:cubicBezTo>
                <a:cubicBezTo>
                  <a:pt x="9069261" y="1588638"/>
                  <a:pt x="9080451" y="1670357"/>
                  <a:pt x="9119926" y="1740752"/>
                </a:cubicBezTo>
                <a:cubicBezTo>
                  <a:pt x="9077031" y="1768602"/>
                  <a:pt x="9025747" y="1774723"/>
                  <a:pt x="8979435" y="1792782"/>
                </a:cubicBezTo>
                <a:cubicBezTo>
                  <a:pt x="8931257" y="1811758"/>
                  <a:pt x="8931257" y="1825837"/>
                  <a:pt x="8971042" y="1880927"/>
                </a:cubicBezTo>
                <a:cubicBezTo>
                  <a:pt x="8867539" y="1892865"/>
                  <a:pt x="8867539" y="1892865"/>
                  <a:pt x="8899553" y="1979481"/>
                </a:cubicBezTo>
                <a:cubicBezTo>
                  <a:pt x="8812832" y="1987439"/>
                  <a:pt x="8755644" y="2028451"/>
                  <a:pt x="8742279" y="2118129"/>
                </a:cubicBezTo>
                <a:cubicBezTo>
                  <a:pt x="8735751" y="2161590"/>
                  <a:pt x="8696588" y="2182094"/>
                  <a:pt x="8653074" y="2211172"/>
                </a:cubicBezTo>
                <a:cubicBezTo>
                  <a:pt x="8707155" y="2239331"/>
                  <a:pt x="8743833" y="2298094"/>
                  <a:pt x="8806929" y="2235961"/>
                </a:cubicBezTo>
                <a:cubicBezTo>
                  <a:pt x="8829929" y="2213314"/>
                  <a:pt x="8827757" y="2242084"/>
                  <a:pt x="8830862" y="2250347"/>
                </a:cubicBezTo>
                <a:cubicBezTo>
                  <a:pt x="8838321" y="2270546"/>
                  <a:pt x="8822781" y="2284015"/>
                  <a:pt x="8812524" y="2299317"/>
                </a:cubicBezTo>
                <a:cubicBezTo>
                  <a:pt x="8802578" y="2314621"/>
                  <a:pt x="8790765" y="2330841"/>
                  <a:pt x="8787969" y="2347984"/>
                </a:cubicBezTo>
                <a:cubicBezTo>
                  <a:pt x="8786105" y="2359919"/>
                  <a:pt x="8795118" y="2377363"/>
                  <a:pt x="8805064" y="2386240"/>
                </a:cubicBezTo>
                <a:cubicBezTo>
                  <a:pt x="8857283" y="2433068"/>
                  <a:pt x="8826201" y="2538354"/>
                  <a:pt x="8925043" y="2551822"/>
                </a:cubicBezTo>
                <a:cubicBezTo>
                  <a:pt x="8969489" y="2557941"/>
                  <a:pt x="8990934" y="2596506"/>
                  <a:pt x="9023571" y="2617624"/>
                </a:cubicBezTo>
                <a:cubicBezTo>
                  <a:pt x="9137020" y="2691385"/>
                  <a:pt x="9212861" y="2786265"/>
                  <a:pt x="9247982" y="2916649"/>
                </a:cubicBezTo>
                <a:cubicBezTo>
                  <a:pt x="9257617" y="2952764"/>
                  <a:pt x="9294606" y="2981842"/>
                  <a:pt x="9318539" y="3013671"/>
                </a:cubicBezTo>
                <a:cubicBezTo>
                  <a:pt x="9307037" y="3036932"/>
                  <a:pt x="9244252" y="2986737"/>
                  <a:pt x="9266320" y="3047949"/>
                </a:cubicBezTo>
                <a:cubicBezTo>
                  <a:pt x="9283104" y="3093860"/>
                  <a:pt x="9325999" y="3122324"/>
                  <a:pt x="9366406" y="3149564"/>
                </a:cubicBezTo>
                <a:cubicBezTo>
                  <a:pt x="9412407" y="3180476"/>
                  <a:pt x="9463381" y="3205267"/>
                  <a:pt x="9484207" y="3262501"/>
                </a:cubicBezTo>
                <a:cubicBezTo>
                  <a:pt x="9488559" y="3274744"/>
                  <a:pt x="9502544" y="3287599"/>
                  <a:pt x="9514977" y="3292497"/>
                </a:cubicBezTo>
                <a:cubicBezTo>
                  <a:pt x="10163348" y="4299754"/>
                  <a:pt x="11759406" y="4306487"/>
                  <a:pt x="11943411" y="4299446"/>
                </a:cubicBezTo>
                <a:cubicBezTo>
                  <a:pt x="11999126" y="4297227"/>
                  <a:pt x="12054083" y="4291680"/>
                  <a:pt x="12108408" y="4283397"/>
                </a:cubicBezTo>
                <a:lnTo>
                  <a:pt x="12192000" y="426656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205082"/>
                </a:lnTo>
                <a:lnTo>
                  <a:pt x="31834" y="6211531"/>
                </a:lnTo>
                <a:cubicBezTo>
                  <a:pt x="102913" y="6222434"/>
                  <a:pt x="174818" y="6229736"/>
                  <a:pt x="247714" y="6232657"/>
                </a:cubicBezTo>
                <a:cubicBezTo>
                  <a:pt x="488463" y="6241925"/>
                  <a:pt x="2576720" y="6233063"/>
                  <a:pt x="3425038" y="4907153"/>
                </a:cubicBezTo>
                <a:cubicBezTo>
                  <a:pt x="3441305" y="4900705"/>
                  <a:pt x="3459603" y="4883784"/>
                  <a:pt x="3465296" y="4867667"/>
                </a:cubicBezTo>
                <a:cubicBezTo>
                  <a:pt x="3492545" y="4792327"/>
                  <a:pt x="3559239" y="4759693"/>
                  <a:pt x="3619425" y="4719002"/>
                </a:cubicBezTo>
                <a:cubicBezTo>
                  <a:pt x="3672294" y="4683144"/>
                  <a:pt x="3728417" y="4645676"/>
                  <a:pt x="3750377" y="4585241"/>
                </a:cubicBezTo>
                <a:cubicBezTo>
                  <a:pt x="3779250" y="4504664"/>
                  <a:pt x="3697103" y="4570738"/>
                  <a:pt x="3682054" y="4540118"/>
                </a:cubicBezTo>
                <a:cubicBezTo>
                  <a:pt x="3713368" y="4498220"/>
                  <a:pt x="3761764" y="4459943"/>
                  <a:pt x="3774370" y="4412403"/>
                </a:cubicBezTo>
                <a:cubicBezTo>
                  <a:pt x="3820322" y="4240771"/>
                  <a:pt x="3919551" y="4115875"/>
                  <a:pt x="4067986" y="4018780"/>
                </a:cubicBezTo>
                <a:cubicBezTo>
                  <a:pt x="4110687" y="3990980"/>
                  <a:pt x="4138745" y="3940215"/>
                  <a:pt x="4196899" y="3932160"/>
                </a:cubicBezTo>
                <a:cubicBezTo>
                  <a:pt x="4326221" y="3914431"/>
                  <a:pt x="4285554" y="3775837"/>
                  <a:pt x="4353877" y="3714196"/>
                </a:cubicBezTo>
                <a:cubicBezTo>
                  <a:pt x="4366890" y="3702509"/>
                  <a:pt x="4378682" y="3679548"/>
                  <a:pt x="4376244" y="3663837"/>
                </a:cubicBezTo>
                <a:cubicBezTo>
                  <a:pt x="4372586" y="3641270"/>
                  <a:pt x="4357130" y="3619918"/>
                  <a:pt x="4344116" y="3599773"/>
                </a:cubicBezTo>
                <a:cubicBezTo>
                  <a:pt x="4330695" y="3579630"/>
                  <a:pt x="4310365" y="3561901"/>
                  <a:pt x="4320122" y="3535311"/>
                </a:cubicBezTo>
                <a:cubicBezTo>
                  <a:pt x="4324186" y="3524435"/>
                  <a:pt x="4321344" y="3486562"/>
                  <a:pt x="4351436" y="3516374"/>
                </a:cubicBezTo>
                <a:cubicBezTo>
                  <a:pt x="4433989" y="3598163"/>
                  <a:pt x="4481978" y="3520810"/>
                  <a:pt x="4552738" y="3483742"/>
                </a:cubicBezTo>
                <a:cubicBezTo>
                  <a:pt x="4495805" y="3445466"/>
                  <a:pt x="4444564" y="3418474"/>
                  <a:pt x="4436023" y="3361265"/>
                </a:cubicBezTo>
                <a:cubicBezTo>
                  <a:pt x="4418537" y="3243216"/>
                  <a:pt x="4343713" y="3189231"/>
                  <a:pt x="4230249" y="3178754"/>
                </a:cubicBezTo>
                <a:cubicBezTo>
                  <a:pt x="4272135" y="3064738"/>
                  <a:pt x="4272135" y="3064738"/>
                  <a:pt x="4136714" y="3049023"/>
                </a:cubicBezTo>
                <a:cubicBezTo>
                  <a:pt x="4188768" y="2976505"/>
                  <a:pt x="4188768" y="2957972"/>
                  <a:pt x="4125732" y="2932992"/>
                </a:cubicBezTo>
                <a:cubicBezTo>
                  <a:pt x="4065138" y="2909221"/>
                  <a:pt x="3998039" y="2901162"/>
                  <a:pt x="3941916" y="2864502"/>
                </a:cubicBezTo>
                <a:cubicBezTo>
                  <a:pt x="3993565" y="2771837"/>
                  <a:pt x="4008205" y="2664266"/>
                  <a:pt x="4114752" y="2619140"/>
                </a:cubicBezTo>
                <a:cubicBezTo>
                  <a:pt x="4131425" y="2612292"/>
                  <a:pt x="4142812" y="2584492"/>
                  <a:pt x="4132241" y="2568377"/>
                </a:cubicBezTo>
                <a:cubicBezTo>
                  <a:pt x="4093606" y="2509959"/>
                  <a:pt x="4148913" y="2399163"/>
                  <a:pt x="4028540" y="2386674"/>
                </a:cubicBezTo>
                <a:cubicBezTo>
                  <a:pt x="4013491" y="2385466"/>
                  <a:pt x="3999664" y="2373378"/>
                  <a:pt x="4011458" y="2357665"/>
                </a:cubicBezTo>
                <a:cubicBezTo>
                  <a:pt x="4052127" y="2302873"/>
                  <a:pt x="4002918" y="2306498"/>
                  <a:pt x="3973233" y="2299649"/>
                </a:cubicBezTo>
                <a:cubicBezTo>
                  <a:pt x="3937444" y="2291191"/>
                  <a:pt x="3896777" y="2315362"/>
                  <a:pt x="3863429" y="2285548"/>
                </a:cubicBezTo>
                <a:cubicBezTo>
                  <a:pt x="3871158" y="2254123"/>
                  <a:pt x="3900029" y="2254525"/>
                  <a:pt x="3920363" y="2244454"/>
                </a:cubicBezTo>
                <a:cubicBezTo>
                  <a:pt x="3979737" y="2215444"/>
                  <a:pt x="4028133" y="2180798"/>
                  <a:pt x="4030981" y="2105456"/>
                </a:cubicBezTo>
                <a:cubicBezTo>
                  <a:pt x="4033011" y="2044620"/>
                  <a:pt x="4039518" y="1991037"/>
                  <a:pt x="3957370" y="1972502"/>
                </a:cubicBezTo>
                <a:cubicBezTo>
                  <a:pt x="3923211" y="1964846"/>
                  <a:pt x="3932973" y="1920933"/>
                  <a:pt x="3952493" y="1899176"/>
                </a:cubicBezTo>
                <a:cubicBezTo>
                  <a:pt x="3987466" y="1860500"/>
                  <a:pt x="4016337" y="1808931"/>
                  <a:pt x="4076527" y="1805304"/>
                </a:cubicBezTo>
                <a:cubicBezTo>
                  <a:pt x="4113127" y="1802888"/>
                  <a:pt x="4141188" y="1786769"/>
                  <a:pt x="4170061" y="1768238"/>
                </a:cubicBezTo>
                <a:cubicBezTo>
                  <a:pt x="4190800" y="1754940"/>
                  <a:pt x="4215607" y="1743661"/>
                  <a:pt x="4213168" y="1715057"/>
                </a:cubicBezTo>
                <a:cubicBezTo>
                  <a:pt x="4210729" y="1687660"/>
                  <a:pt x="4186736" y="1676379"/>
                  <a:pt x="4162334" y="1670739"/>
                </a:cubicBezTo>
                <a:cubicBezTo>
                  <a:pt x="4080998" y="1652609"/>
                  <a:pt x="4004547" y="1626018"/>
                  <a:pt x="3936629" y="1565182"/>
                </a:cubicBezTo>
                <a:cubicBezTo>
                  <a:pt x="3981773" y="1532950"/>
                  <a:pt x="4024878" y="1509583"/>
                  <a:pt x="4058225" y="1476947"/>
                </a:cubicBezTo>
                <a:cubicBezTo>
                  <a:pt x="4138745" y="1397984"/>
                  <a:pt x="3456757" y="1149400"/>
                  <a:pt x="3422598" y="1060763"/>
                </a:cubicBezTo>
                <a:cubicBezTo>
                  <a:pt x="3412025" y="1033367"/>
                  <a:pt x="3375832" y="1005166"/>
                  <a:pt x="3345734" y="997107"/>
                </a:cubicBezTo>
                <a:cubicBezTo>
                  <a:pt x="3204622" y="959235"/>
                  <a:pt x="3082216" y="874224"/>
                  <a:pt x="2937846" y="842798"/>
                </a:cubicBezTo>
                <a:cubicBezTo>
                  <a:pt x="2801610" y="812986"/>
                  <a:pt x="2667409" y="773098"/>
                  <a:pt x="2518162" y="733618"/>
                </a:cubicBezTo>
                <a:cubicBezTo>
                  <a:pt x="2609662" y="634506"/>
                  <a:pt x="2771925" y="646191"/>
                  <a:pt x="2809744" y="503164"/>
                </a:cubicBezTo>
                <a:cubicBezTo>
                  <a:pt x="2662121" y="466098"/>
                  <a:pt x="2506776" y="508403"/>
                  <a:pt x="2364438" y="449579"/>
                </a:cubicBezTo>
                <a:cubicBezTo>
                  <a:pt x="2352239" y="444343"/>
                  <a:pt x="2335563" y="449579"/>
                  <a:pt x="2320927" y="451191"/>
                </a:cubicBezTo>
                <a:cubicBezTo>
                  <a:pt x="2027715" y="482617"/>
                  <a:pt x="1735723" y="455221"/>
                  <a:pt x="1446580" y="415735"/>
                </a:cubicBezTo>
                <a:cubicBezTo>
                  <a:pt x="1030148" y="359334"/>
                  <a:pt x="612089" y="323476"/>
                  <a:pt x="193217" y="298092"/>
                </a:cubicBezTo>
                <a:lnTo>
                  <a:pt x="0" y="28767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82DEB-B34C-4249-DB94-38C63B05143F}"/>
              </a:ext>
            </a:extLst>
          </p:cNvPr>
          <p:cNvSpPr txBox="1"/>
          <p:nvPr/>
        </p:nvSpPr>
        <p:spPr>
          <a:xfrm>
            <a:off x="4478997" y="-218014"/>
            <a:ext cx="6801055" cy="14593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Sub Shift Page</a:t>
            </a: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47B2F6-D8CE-B935-6BC4-91CE30BE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21" y="1495804"/>
            <a:ext cx="2710889" cy="4568325"/>
          </a:xfrm>
          <a:prstGeom prst="rect">
            <a:avLst/>
          </a:prstGeom>
        </p:spPr>
      </p:pic>
      <p:pic>
        <p:nvPicPr>
          <p:cNvPr id="7" name="Graphic 7" descr="Arrow Right with solid fill">
            <a:extLst>
              <a:ext uri="{FF2B5EF4-FFF2-40B4-BE49-F238E27FC236}">
                <a16:creationId xmlns:a16="http://schemas.microsoft.com/office/drawing/2014/main" id="{5DE3A91D-32B8-1ED2-557C-AAFDFF33D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8453" y="2738175"/>
            <a:ext cx="1977004" cy="1977004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4599A8-5AD9-0206-D6EC-29FD05A08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474" y="1557111"/>
            <a:ext cx="2513665" cy="44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11060-FB3A-6836-92C6-36C01665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392" y="2414125"/>
            <a:ext cx="4620584" cy="1703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 You </a:t>
            </a:r>
            <a:endParaRPr lang="en-US" sz="7200">
              <a:cs typeface="Calibri Light"/>
            </a:endParaRPr>
          </a:p>
        </p:txBody>
      </p:sp>
      <p:pic>
        <p:nvPicPr>
          <p:cNvPr id="5" name="Picture 3" descr="Aerial view of a highway near the ocean">
            <a:extLst>
              <a:ext uri="{FF2B5EF4-FFF2-40B4-BE49-F238E27FC236}">
                <a16:creationId xmlns:a16="http://schemas.microsoft.com/office/drawing/2014/main" id="{BB77557C-07EC-B88C-F2E4-77DDD932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5" r="11562" b="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119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D8A1B-A9FE-05B0-68CA-1B37B3EE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2100" b="1" cap="all">
                <a:solidFill>
                  <a:srgbClr val="FFFFFF"/>
                </a:solidFill>
                <a:latin typeface="Times New Roman"/>
                <a:cs typeface="Times New Roman"/>
              </a:rPr>
              <a:t> BUSINESS PROBLEM </a:t>
            </a:r>
            <a:endParaRPr lang="en-US" sz="21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 sz="21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3C48-28B9-CD6E-377B-D5A3C1C8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252" y="519458"/>
            <a:ext cx="7524716" cy="618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At Syracuse University, there are five major </a:t>
            </a:r>
            <a:r>
              <a:rPr lang="en-US" sz="1800" b="1">
                <a:ea typeface="+mn-lt"/>
                <a:cs typeface="+mn-lt"/>
              </a:rPr>
              <a:t>dining halls</a:t>
            </a:r>
            <a:r>
              <a:rPr lang="en-US" sz="1800">
                <a:ea typeface="+mn-lt"/>
                <a:cs typeface="+mn-lt"/>
              </a:rPr>
              <a:t>, namely Ernie, Shaw, Sadler, Brockway, and Graham. These dining halls collectively employ over 500 part-time student workers, who work to earn their weekly wages</a:t>
            </a: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At each dining hall, student supervisors </a:t>
            </a:r>
            <a:r>
              <a:rPr lang="en-US" sz="1800" b="1">
                <a:ea typeface="+mn-lt"/>
                <a:cs typeface="+mn-lt"/>
              </a:rPr>
              <a:t>manually manage</a:t>
            </a:r>
            <a:r>
              <a:rPr lang="en-US" sz="1800">
                <a:ea typeface="+mn-lt"/>
                <a:cs typeface="+mn-lt"/>
              </a:rPr>
              <a:t> the shifts of over 500 part-time student workers. These students pick shifts based on their preferred time slots, and the supervisors use Excel sheets to manage the scheduling process.</a:t>
            </a: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The current  process  at the dining halls is causing several issues, including </a:t>
            </a:r>
            <a:r>
              <a:rPr lang="en-US" sz="1800" b="1">
                <a:ea typeface="+mn-lt"/>
                <a:cs typeface="+mn-lt"/>
              </a:rPr>
              <a:t>errors in scheduling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b="1">
                <a:ea typeface="+mn-lt"/>
                <a:cs typeface="+mn-lt"/>
              </a:rPr>
              <a:t>confusion among student workers</a:t>
            </a:r>
            <a:r>
              <a:rPr lang="en-US" sz="1800">
                <a:ea typeface="+mn-lt"/>
                <a:cs typeface="+mn-lt"/>
              </a:rPr>
              <a:t> regarding their </a:t>
            </a:r>
            <a:r>
              <a:rPr lang="en-US" sz="1800" b="1">
                <a:ea typeface="+mn-lt"/>
                <a:cs typeface="+mn-lt"/>
              </a:rPr>
              <a:t>working hours</a:t>
            </a:r>
            <a:r>
              <a:rPr lang="en-US" sz="1800">
                <a:ea typeface="+mn-lt"/>
                <a:cs typeface="+mn-lt"/>
              </a:rPr>
              <a:t>, and a </a:t>
            </a:r>
            <a:r>
              <a:rPr lang="en-US" sz="1800" b="1">
                <a:ea typeface="+mn-lt"/>
                <a:cs typeface="+mn-lt"/>
              </a:rPr>
              <a:t>lack of transparency</a:t>
            </a:r>
            <a:r>
              <a:rPr lang="en-US" sz="1800">
                <a:ea typeface="+mn-lt"/>
                <a:cs typeface="+mn-lt"/>
              </a:rPr>
              <a:t> in tracking employee progress.</a:t>
            </a:r>
          </a:p>
          <a:p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This project aims to create a </a:t>
            </a:r>
            <a:r>
              <a:rPr lang="en-US" sz="1800" b="1">
                <a:ea typeface="+mn-lt"/>
                <a:cs typeface="+mn-lt"/>
              </a:rPr>
              <a:t>comprehensive database</a:t>
            </a:r>
            <a:r>
              <a:rPr lang="en-US" sz="1800">
                <a:ea typeface="+mn-lt"/>
                <a:cs typeface="+mn-lt"/>
              </a:rPr>
              <a:t> for the dining halls to facilitate e</a:t>
            </a:r>
            <a:r>
              <a:rPr lang="en-US" sz="1800" b="1">
                <a:ea typeface="+mn-lt"/>
                <a:cs typeface="+mn-lt"/>
              </a:rPr>
              <a:t>asy access to shift schedules</a:t>
            </a:r>
            <a:r>
              <a:rPr lang="en-US" sz="1800">
                <a:ea typeface="+mn-lt"/>
                <a:cs typeface="+mn-lt"/>
              </a:rPr>
              <a:t> and available working hours, reducing confusion and increasing </a:t>
            </a:r>
            <a:r>
              <a:rPr lang="en-US" sz="1800" b="1">
                <a:ea typeface="+mn-lt"/>
                <a:cs typeface="+mn-lt"/>
              </a:rPr>
              <a:t>transparency and efficiency</a:t>
            </a:r>
            <a:r>
              <a:rPr lang="en-US" sz="1800">
                <a:ea typeface="+mn-lt"/>
                <a:cs typeface="+mn-lt"/>
              </a:rPr>
              <a:t> for student employees, supervisors, and managers.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17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813B-7A54-AB3A-59C4-D8C662A0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29" y="77578"/>
            <a:ext cx="3571337" cy="498865"/>
          </a:xfrm>
        </p:spPr>
        <p:txBody>
          <a:bodyPr>
            <a:normAutofit fontScale="90000"/>
          </a:bodyPr>
          <a:lstStyle/>
          <a:p>
            <a:r>
              <a:rPr lang="en-US" sz="3200" b="1">
                <a:cs typeface="Calibri Light"/>
              </a:rPr>
              <a:t>Manual Process</a:t>
            </a:r>
            <a:r>
              <a:rPr lang="en-US" sz="3200">
                <a:cs typeface="Calibri Light"/>
              </a:rPr>
              <a:t>       </a:t>
            </a:r>
            <a:endParaRPr lang="en-US" sz="3200" b="1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4EE42E2-06F2-3D54-953F-BC4CECA73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50" y="735387"/>
            <a:ext cx="4485914" cy="2764944"/>
          </a:xfr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53D576-8A97-D844-5FC3-3585C67B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3" y="3564908"/>
            <a:ext cx="4511616" cy="281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497EF-C0B1-19A0-867B-F3A372F7E5F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F986A-65C6-E90C-8C81-09A3669907B9}"/>
              </a:ext>
            </a:extLst>
          </p:cNvPr>
          <p:cNvSpPr txBox="1"/>
          <p:nvPr/>
        </p:nvSpPr>
        <p:spPr>
          <a:xfrm>
            <a:off x="6575323" y="1069258"/>
            <a:ext cx="4522838" cy="3846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CE444AA5-AC1A-E1FE-4F62-2012D3AED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599" y="1149679"/>
            <a:ext cx="2920410" cy="5214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CD2873-52C0-A615-1956-3D7DBB3456D3}"/>
              </a:ext>
            </a:extLst>
          </p:cNvPr>
          <p:cNvSpPr txBox="1"/>
          <p:nvPr/>
        </p:nvSpPr>
        <p:spPr>
          <a:xfrm>
            <a:off x="5564038" y="79076"/>
            <a:ext cx="16677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cs typeface="Calibri"/>
              </a:rPr>
              <a:t>VS</a:t>
            </a:r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A7517-3D22-674A-E99E-3535115E7E56}"/>
              </a:ext>
            </a:extLst>
          </p:cNvPr>
          <p:cNvSpPr txBox="1"/>
          <p:nvPr/>
        </p:nvSpPr>
        <p:spPr>
          <a:xfrm>
            <a:off x="8482642" y="143774"/>
            <a:ext cx="31773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OUR PROJECT </a:t>
            </a:r>
          </a:p>
        </p:txBody>
      </p:sp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9A58CC-63D4-D0A1-396E-2E2481465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004" y="731808"/>
            <a:ext cx="3213955" cy="562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7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363-41AA-A212-CC02-599E9928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294" y="-8686"/>
            <a:ext cx="4606508" cy="391036"/>
          </a:xfrm>
        </p:spPr>
        <p:txBody>
          <a:bodyPr>
            <a:normAutofit/>
          </a:bodyPr>
          <a:lstStyle/>
          <a:p>
            <a:r>
              <a:rPr lang="en-US" sz="1600" b="1">
                <a:latin typeface="Calibri"/>
                <a:cs typeface="Calibri"/>
              </a:rPr>
              <a:t>ER-Data Requirements</a:t>
            </a:r>
            <a:endParaRPr lang="en-US" sz="1600">
              <a:cs typeface="Calibri Light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F0BBB13-001F-AD57-1B1A-854B2718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7" y="390736"/>
            <a:ext cx="11240217" cy="64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2848F-F09C-B070-13A2-6F629804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Conceptual DATA MODEL</a:t>
            </a: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8366197-4A4F-21A3-C0D7-0922803C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731" y="643466"/>
            <a:ext cx="595587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16087-5C1E-8E95-AEAF-ED8AA282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DATA MODEL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C3691C5-BDCB-E702-F1B2-AA4D1D2CE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8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E9316D-3E96-B80A-233B-CE4F3CB0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647" y="510615"/>
            <a:ext cx="5719527" cy="735380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ea typeface="Calibri Light"/>
                <a:cs typeface="Calibri Light"/>
              </a:rPr>
              <a:t>Database Consists of...</a:t>
            </a: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24B209-3AED-2651-832B-38C275DDE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11" y="1435284"/>
            <a:ext cx="12204305" cy="3701889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38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DD13-D533-0C31-E8F5-8FEA4FE1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086" y="220668"/>
            <a:ext cx="3932237" cy="381001"/>
          </a:xfrm>
        </p:spPr>
        <p:txBody>
          <a:bodyPr>
            <a:normAutofit/>
          </a:bodyPr>
          <a:lstStyle/>
          <a:p>
            <a:r>
              <a:rPr lang="en-US" sz="2000">
                <a:ea typeface="Calibri Light"/>
                <a:cs typeface="Calibri Light"/>
              </a:rPr>
              <a:t>Shifts Arranged for Employees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EF12A5B-C531-0AEE-D34D-1682ECC80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37599"/>
            <a:ext cx="6172200" cy="41981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16884-50B3-A695-4DA5-71702C16B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367" y="601671"/>
            <a:ext cx="4940421" cy="6261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insert into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shifts_scheduled_ernie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select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top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(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1000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)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shift_id,shift_day,shift_time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,shift_type,s2.student_firstname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+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 '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+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s2.Student_lastname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as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StudentName,s3.supervisor_firstname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+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 '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+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supervisor_lastname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as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supervisorname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 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from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shifts s1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join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student_employees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s2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on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s1.shift_student_id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s2.student_id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join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supervisors s3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on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s1.shift_supervisor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s3.supervisor_id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where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shift_dining_id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1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group by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shift_day,shift_time,shift_type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, s2.student_firstname,s2.student_lastname,supervisor_firstname,supervisor_lastname,shift_id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ORDER BY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 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CASE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'Sunday'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1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'Monday'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2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'Tuesday'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3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'Wednesday'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4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'Thursday'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5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'Friday'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6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     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shift_day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'Saturday'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7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END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ASC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,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CASE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shift_time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'Breakfast'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1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shift_time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'Lunch'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2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when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shift_time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=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A31515"/>
                </a:solidFill>
                <a:latin typeface="Consolas"/>
                <a:ea typeface="Calibri"/>
                <a:cs typeface="Calibri"/>
              </a:rPr>
              <a:t>'Dinner'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then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9885A"/>
                </a:solidFill>
                <a:latin typeface="Consolas"/>
                <a:ea typeface="Calibri"/>
                <a:cs typeface="Calibri"/>
              </a:rPr>
              <a:t>3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endParaRPr lang="en-US" sz="900"/>
          </a:p>
          <a:p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         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END</a:t>
            </a:r>
            <a:r>
              <a:rPr lang="en-US" sz="9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sz="900">
                <a:solidFill>
                  <a:srgbClr val="0000FF"/>
                </a:solidFill>
                <a:latin typeface="Consolas"/>
                <a:ea typeface="Calibri"/>
                <a:cs typeface="Calibri"/>
              </a:rPr>
              <a:t>ASC</a:t>
            </a:r>
            <a:endParaRPr lang="en-US" sz="900"/>
          </a:p>
          <a:p>
            <a:endParaRPr lang="en-US" sz="900">
              <a:solidFill>
                <a:srgbClr val="212121"/>
              </a:solidFill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21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FCADC-8E1A-927A-662E-7FCBF348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Hours for a Student Employee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A0D7471-E1A0-C37D-C357-A544B96A5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977" y="492573"/>
            <a:ext cx="595523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Dining Hall Management System </vt:lpstr>
      <vt:lpstr> BUSINESS PROBLEM  </vt:lpstr>
      <vt:lpstr>Manual Process       </vt:lpstr>
      <vt:lpstr>ER-Data Requirements</vt:lpstr>
      <vt:lpstr>Conceptual DATA MODEL </vt:lpstr>
      <vt:lpstr>Logical DATA MODEL </vt:lpstr>
      <vt:lpstr>Database Consists of...</vt:lpstr>
      <vt:lpstr>Shifts Arranged for Employees</vt:lpstr>
      <vt:lpstr>Total Hours for a Student Employee</vt:lpstr>
      <vt:lpstr>Sub Process</vt:lpstr>
      <vt:lpstr>Sub Shift Picking</vt:lpstr>
      <vt:lpstr>Payment View</vt:lpstr>
      <vt:lpstr>PowerPoint Presentation</vt:lpstr>
      <vt:lpstr>PowerPoint Presentation</vt:lpstr>
      <vt:lpstr>PowerPoint Presentation</vt:lpstr>
      <vt:lpstr>PowerPoint Presentation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</cp:revision>
  <dcterms:created xsi:type="dcterms:W3CDTF">2023-04-18T17:16:40Z</dcterms:created>
  <dcterms:modified xsi:type="dcterms:W3CDTF">2023-04-26T18:09:43Z</dcterms:modified>
</cp:coreProperties>
</file>